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9" r:id="rId5"/>
    <p:sldId id="258" r:id="rId6"/>
    <p:sldId id="257" r:id="rId7"/>
    <p:sldId id="256" r:id="rId8"/>
    <p:sldId id="263" r:id="rId9"/>
    <p:sldId id="260" r:id="rId10"/>
    <p:sldId id="264" r:id="rId11"/>
    <p:sldId id="265"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38" userDrawn="1">
          <p15:clr>
            <a:srgbClr val="A4A3A4"/>
          </p15:clr>
        </p15:guide>
        <p15:guide id="4"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E68D36-0CA3-4197-9658-0630E0FD6F0D}" name="Malene Bratlie" initials="MB" userId="S::malene.bratlie@londonfunders.org.uk::6cf411fc-3259-4f58-8779-dad85e663bc3" providerId="AD"/>
  <p188:author id="{AD24AC5B-758F-8E2C-8475-C6B530D60342}" name="Malene Bratlie" initials="MB" userId="S::Malene.Bratlie@londonfunders.org.uk::6cf411fc-3259-4f58-8779-dad85e663bc3" providerId="AD"/>
  <p188:author id="{214266A0-0896-1515-0FD0-FDB03BFEA978}" name="Helen Mathie" initials="HM" userId="S::Helen.Mathie@londonfunders.org.uk::f90e3f03-5306-4525-b608-2587ad6ecc5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CA037-E043-4C25-977C-6D0C3A3DB140}" v="58" dt="2022-07-18T13:49:13.469"/>
    <p1510:client id="{400DFF4A-5E18-C749-1D82-3F31D5BDF2CA}" v="2" dt="2022-07-18T15:13:27.694"/>
    <p1510:client id="{6801DF5B-4EB1-4871-8DE4-BC5D23D23AB3}" v="37" dt="2022-07-19T10:18:15.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orient="horz" pos="16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Mathie" userId="f90e3f03-5306-4525-b608-2587ad6ecc58" providerId="ADAL" clId="{050CA037-E043-4C25-977C-6D0C3A3DB140}"/>
    <pc:docChg chg="modSld">
      <pc:chgData name="Helen Mathie" userId="f90e3f03-5306-4525-b608-2587ad6ecc58" providerId="ADAL" clId="{050CA037-E043-4C25-977C-6D0C3A3DB140}" dt="2022-07-18T13:49:13.470" v="57"/>
      <pc:docMkLst>
        <pc:docMk/>
      </pc:docMkLst>
      <pc:sldChg chg="modSp mod">
        <pc:chgData name="Helen Mathie" userId="f90e3f03-5306-4525-b608-2587ad6ecc58" providerId="ADAL" clId="{050CA037-E043-4C25-977C-6D0C3A3DB140}" dt="2022-07-18T13:44:41.437" v="0" actId="14100"/>
        <pc:sldMkLst>
          <pc:docMk/>
          <pc:sldMk cId="1051389856" sldId="256"/>
        </pc:sldMkLst>
        <pc:spChg chg="mod">
          <ac:chgData name="Helen Mathie" userId="f90e3f03-5306-4525-b608-2587ad6ecc58" providerId="ADAL" clId="{050CA037-E043-4C25-977C-6D0C3A3DB140}" dt="2022-07-18T13:44:41.437" v="0" actId="14100"/>
          <ac:spMkLst>
            <pc:docMk/>
            <pc:sldMk cId="1051389856" sldId="256"/>
            <ac:spMk id="10" creationId="{00000000-0000-0000-0000-000000000000}"/>
          </ac:spMkLst>
        </pc:spChg>
      </pc:sldChg>
      <pc:sldChg chg="modSp mod modCm">
        <pc:chgData name="Helen Mathie" userId="f90e3f03-5306-4525-b608-2587ad6ecc58" providerId="ADAL" clId="{050CA037-E043-4C25-977C-6D0C3A3DB140}" dt="2022-07-18T13:45:25.731" v="2"/>
        <pc:sldMkLst>
          <pc:docMk/>
          <pc:sldMk cId="3757456040" sldId="264"/>
        </pc:sldMkLst>
        <pc:spChg chg="mod">
          <ac:chgData name="Helen Mathie" userId="f90e3f03-5306-4525-b608-2587ad6ecc58" providerId="ADAL" clId="{050CA037-E043-4C25-977C-6D0C3A3DB140}" dt="2022-07-18T13:45:04.236" v="1" actId="20577"/>
          <ac:spMkLst>
            <pc:docMk/>
            <pc:sldMk cId="3757456040" sldId="264"/>
            <ac:spMk id="2" creationId="{00000000-0000-0000-0000-000000000000}"/>
          </ac:spMkLst>
        </pc:spChg>
      </pc:sldChg>
      <pc:sldChg chg="modSp mod modCm">
        <pc:chgData name="Helen Mathie" userId="f90e3f03-5306-4525-b608-2587ad6ecc58" providerId="ADAL" clId="{050CA037-E043-4C25-977C-6D0C3A3DB140}" dt="2022-07-18T13:49:13.470" v="57"/>
        <pc:sldMkLst>
          <pc:docMk/>
          <pc:sldMk cId="2231706773" sldId="265"/>
        </pc:sldMkLst>
        <pc:spChg chg="mod">
          <ac:chgData name="Helen Mathie" userId="f90e3f03-5306-4525-b608-2587ad6ecc58" providerId="ADAL" clId="{050CA037-E043-4C25-977C-6D0C3A3DB140}" dt="2022-07-18T13:48:22.514" v="56" actId="20577"/>
          <ac:spMkLst>
            <pc:docMk/>
            <pc:sldMk cId="2231706773" sldId="265"/>
            <ac:spMk id="2" creationId="{00000000-0000-0000-0000-000000000000}"/>
          </ac:spMkLst>
        </pc:spChg>
      </pc:sldChg>
    </pc:docChg>
  </pc:docChgLst>
  <pc:docChgLst>
    <pc:chgData name="Malene Bratlie" userId="6cf411fc-3259-4f58-8779-dad85e663bc3" providerId="ADAL" clId="{6801DF5B-4EB1-4871-8DE4-BC5D23D23AB3}"/>
    <pc:docChg chg="custSel modSld sldOrd">
      <pc:chgData name="Malene Bratlie" userId="6cf411fc-3259-4f58-8779-dad85e663bc3" providerId="ADAL" clId="{6801DF5B-4EB1-4871-8DE4-BC5D23D23AB3}" dt="2022-07-19T10:18:15.253" v="193" actId="20577"/>
      <pc:docMkLst>
        <pc:docMk/>
      </pc:docMkLst>
      <pc:sldChg chg="modSp mod">
        <pc:chgData name="Malene Bratlie" userId="6cf411fc-3259-4f58-8779-dad85e663bc3" providerId="ADAL" clId="{6801DF5B-4EB1-4871-8DE4-BC5D23D23AB3}" dt="2022-07-13T16:13:59.469" v="49" actId="20577"/>
        <pc:sldMkLst>
          <pc:docMk/>
          <pc:sldMk cId="356632778" sldId="258"/>
        </pc:sldMkLst>
        <pc:spChg chg="mod">
          <ac:chgData name="Malene Bratlie" userId="6cf411fc-3259-4f58-8779-dad85e663bc3" providerId="ADAL" clId="{6801DF5B-4EB1-4871-8DE4-BC5D23D23AB3}" dt="2022-07-13T16:13:59.469" v="49" actId="20577"/>
          <ac:spMkLst>
            <pc:docMk/>
            <pc:sldMk cId="356632778" sldId="258"/>
            <ac:spMk id="6" creationId="{00000000-0000-0000-0000-000000000000}"/>
          </ac:spMkLst>
        </pc:spChg>
      </pc:sldChg>
      <pc:sldChg chg="modSp mod">
        <pc:chgData name="Malene Bratlie" userId="6cf411fc-3259-4f58-8779-dad85e663bc3" providerId="ADAL" clId="{6801DF5B-4EB1-4871-8DE4-BC5D23D23AB3}" dt="2022-07-13T16:32:46.666" v="145" actId="20577"/>
        <pc:sldMkLst>
          <pc:docMk/>
          <pc:sldMk cId="3876235111" sldId="260"/>
        </pc:sldMkLst>
        <pc:spChg chg="mod">
          <ac:chgData name="Malene Bratlie" userId="6cf411fc-3259-4f58-8779-dad85e663bc3" providerId="ADAL" clId="{6801DF5B-4EB1-4871-8DE4-BC5D23D23AB3}" dt="2022-07-13T16:32:46.666" v="145" actId="20577"/>
          <ac:spMkLst>
            <pc:docMk/>
            <pc:sldMk cId="3876235111" sldId="260"/>
            <ac:spMk id="6" creationId="{00000000-0000-0000-0000-000000000000}"/>
          </ac:spMkLst>
        </pc:spChg>
      </pc:sldChg>
      <pc:sldChg chg="modSp mod">
        <pc:chgData name="Malene Bratlie" userId="6cf411fc-3259-4f58-8779-dad85e663bc3" providerId="ADAL" clId="{6801DF5B-4EB1-4871-8DE4-BC5D23D23AB3}" dt="2022-07-19T10:18:15.253" v="193" actId="20577"/>
        <pc:sldMkLst>
          <pc:docMk/>
          <pc:sldMk cId="2614791593" sldId="261"/>
        </pc:sldMkLst>
        <pc:spChg chg="mod">
          <ac:chgData name="Malene Bratlie" userId="6cf411fc-3259-4f58-8779-dad85e663bc3" providerId="ADAL" clId="{6801DF5B-4EB1-4871-8DE4-BC5D23D23AB3}" dt="2022-07-19T10:18:15.253" v="193" actId="20577"/>
          <ac:spMkLst>
            <pc:docMk/>
            <pc:sldMk cId="2614791593" sldId="261"/>
            <ac:spMk id="24" creationId="{00000000-0000-0000-0000-000000000000}"/>
          </ac:spMkLst>
        </pc:spChg>
      </pc:sldChg>
      <pc:sldChg chg="ord">
        <pc:chgData name="Malene Bratlie" userId="6cf411fc-3259-4f58-8779-dad85e663bc3" providerId="ADAL" clId="{6801DF5B-4EB1-4871-8DE4-BC5D23D23AB3}" dt="2022-07-19T09:49:09.139" v="164"/>
        <pc:sldMkLst>
          <pc:docMk/>
          <pc:sldMk cId="82255617" sldId="262"/>
        </pc:sldMkLst>
      </pc:sldChg>
      <pc:sldChg chg="modSp mod">
        <pc:chgData name="Malene Bratlie" userId="6cf411fc-3259-4f58-8779-dad85e663bc3" providerId="ADAL" clId="{6801DF5B-4EB1-4871-8DE4-BC5D23D23AB3}" dt="2022-07-13T16:33:15.377" v="160" actId="20577"/>
        <pc:sldMkLst>
          <pc:docMk/>
          <pc:sldMk cId="3381259139" sldId="263"/>
        </pc:sldMkLst>
        <pc:spChg chg="mod">
          <ac:chgData name="Malene Bratlie" userId="6cf411fc-3259-4f58-8779-dad85e663bc3" providerId="ADAL" clId="{6801DF5B-4EB1-4871-8DE4-BC5D23D23AB3}" dt="2022-07-13T16:33:15.377" v="160" actId="20577"/>
          <ac:spMkLst>
            <pc:docMk/>
            <pc:sldMk cId="3381259139" sldId="263"/>
            <ac:spMk id="8" creationId="{00000000-0000-0000-0000-000000000000}"/>
          </ac:spMkLst>
        </pc:spChg>
      </pc:sldChg>
      <pc:sldChg chg="modSp mod addCm delCm">
        <pc:chgData name="Malene Bratlie" userId="6cf411fc-3259-4f58-8779-dad85e663bc3" providerId="ADAL" clId="{6801DF5B-4EB1-4871-8DE4-BC5D23D23AB3}" dt="2022-07-19T09:48:57.622" v="161"/>
        <pc:sldMkLst>
          <pc:docMk/>
          <pc:sldMk cId="3757456040" sldId="264"/>
        </pc:sldMkLst>
        <pc:spChg chg="mod">
          <ac:chgData name="Malene Bratlie" userId="6cf411fc-3259-4f58-8779-dad85e663bc3" providerId="ADAL" clId="{6801DF5B-4EB1-4871-8DE4-BC5D23D23AB3}" dt="2022-07-13T16:28:17.736" v="131" actId="20577"/>
          <ac:spMkLst>
            <pc:docMk/>
            <pc:sldMk cId="3757456040" sldId="264"/>
            <ac:spMk id="2" creationId="{00000000-0000-0000-0000-000000000000}"/>
          </ac:spMkLst>
        </pc:spChg>
        <pc:spChg chg="mod">
          <ac:chgData name="Malene Bratlie" userId="6cf411fc-3259-4f58-8779-dad85e663bc3" providerId="ADAL" clId="{6801DF5B-4EB1-4871-8DE4-BC5D23D23AB3}" dt="2022-07-13T16:30:54.292" v="143" actId="20577"/>
          <ac:spMkLst>
            <pc:docMk/>
            <pc:sldMk cId="3757456040" sldId="264"/>
            <ac:spMk id="10" creationId="{00000000-0000-0000-0000-000000000000}"/>
          </ac:spMkLst>
        </pc:spChg>
      </pc:sldChg>
      <pc:sldChg chg="modSp mod addCm delCm modCm">
        <pc:chgData name="Malene Bratlie" userId="6cf411fc-3259-4f58-8779-dad85e663bc3" providerId="ADAL" clId="{6801DF5B-4EB1-4871-8DE4-BC5D23D23AB3}" dt="2022-07-19T09:49:05.711" v="162"/>
        <pc:sldMkLst>
          <pc:docMk/>
          <pc:sldMk cId="2231706773" sldId="265"/>
        </pc:sldMkLst>
        <pc:spChg chg="mod">
          <ac:chgData name="Malene Bratlie" userId="6cf411fc-3259-4f58-8779-dad85e663bc3" providerId="ADAL" clId="{6801DF5B-4EB1-4871-8DE4-BC5D23D23AB3}" dt="2022-07-13T16:25:54.593" v="81" actId="20577"/>
          <ac:spMkLst>
            <pc:docMk/>
            <pc:sldMk cId="2231706773" sldId="265"/>
            <ac:spMk id="2" creationId="{00000000-0000-0000-0000-000000000000}"/>
          </ac:spMkLst>
        </pc:spChg>
        <pc:spChg chg="mod">
          <ac:chgData name="Malene Bratlie" userId="6cf411fc-3259-4f58-8779-dad85e663bc3" providerId="ADAL" clId="{6801DF5B-4EB1-4871-8DE4-BC5D23D23AB3}" dt="2022-07-13T16:26:33.221" v="129" actId="20577"/>
          <ac:spMkLst>
            <pc:docMk/>
            <pc:sldMk cId="2231706773" sldId="265"/>
            <ac:spMk id="10" creationId="{00000000-0000-0000-0000-000000000000}"/>
          </ac:spMkLst>
        </pc:spChg>
      </pc:sldChg>
    </pc:docChg>
  </pc:docChgLst>
  <pc:docChgLst>
    <pc:chgData name="Geraldine Blake" userId="167da8ac-34b2-4afe-b0a8-f75794a414b2" providerId="ADAL" clId="{3B21E9A1-2E3C-4734-9E41-BD68949150E7}"/>
    <pc:docChg chg="custSel modSld">
      <pc:chgData name="Geraldine Blake" userId="167da8ac-34b2-4afe-b0a8-f75794a414b2" providerId="ADAL" clId="{3B21E9A1-2E3C-4734-9E41-BD68949150E7}" dt="2022-06-14T13:56:05.827" v="71" actId="20577"/>
      <pc:docMkLst>
        <pc:docMk/>
      </pc:docMkLst>
      <pc:sldChg chg="modSp mod">
        <pc:chgData name="Geraldine Blake" userId="167da8ac-34b2-4afe-b0a8-f75794a414b2" providerId="ADAL" clId="{3B21E9A1-2E3C-4734-9E41-BD68949150E7}" dt="2022-06-14T13:56:05.827" v="71" actId="20577"/>
        <pc:sldMkLst>
          <pc:docMk/>
          <pc:sldMk cId="364601150" sldId="259"/>
        </pc:sldMkLst>
        <pc:spChg chg="mod">
          <ac:chgData name="Geraldine Blake" userId="167da8ac-34b2-4afe-b0a8-f75794a414b2" providerId="ADAL" clId="{3B21E9A1-2E3C-4734-9E41-BD68949150E7}" dt="2022-06-14T13:55:41.551" v="9" actId="20577"/>
          <ac:spMkLst>
            <pc:docMk/>
            <pc:sldMk cId="364601150" sldId="259"/>
            <ac:spMk id="4" creationId="{00000000-0000-0000-0000-000000000000}"/>
          </ac:spMkLst>
        </pc:spChg>
        <pc:spChg chg="mod">
          <ac:chgData name="Geraldine Blake" userId="167da8ac-34b2-4afe-b0a8-f75794a414b2" providerId="ADAL" clId="{3B21E9A1-2E3C-4734-9E41-BD68949150E7}" dt="2022-06-14T13:56:00.346" v="67" actId="20577"/>
          <ac:spMkLst>
            <pc:docMk/>
            <pc:sldMk cId="364601150" sldId="259"/>
            <ac:spMk id="7" creationId="{00000000-0000-0000-0000-000000000000}"/>
          </ac:spMkLst>
        </pc:spChg>
        <pc:spChg chg="mod">
          <ac:chgData name="Geraldine Blake" userId="167da8ac-34b2-4afe-b0a8-f75794a414b2" providerId="ADAL" clId="{3B21E9A1-2E3C-4734-9E41-BD68949150E7}" dt="2022-06-14T13:56:05.827" v="71" actId="20577"/>
          <ac:spMkLst>
            <pc:docMk/>
            <pc:sldMk cId="364601150" sldId="259"/>
            <ac:spMk id="8" creationId="{00000000-0000-0000-0000-000000000000}"/>
          </ac:spMkLst>
        </pc:spChg>
      </pc:sldChg>
    </pc:docChg>
  </pc:docChgLst>
  <pc:docChgLst>
    <pc:chgData name="Geraldine Blake" userId="167da8ac-34b2-4afe-b0a8-f75794a414b2" providerId="ADAL" clId="{354E84FC-58DF-4C4B-8D91-7B4D5E78F65D}"/>
    <pc:docChg chg="modSld">
      <pc:chgData name="Geraldine Blake" userId="167da8ac-34b2-4afe-b0a8-f75794a414b2" providerId="ADAL" clId="{354E84FC-58DF-4C4B-8D91-7B4D5E78F65D}" dt="2022-06-08T06:31:41.612" v="13" actId="20577"/>
      <pc:docMkLst>
        <pc:docMk/>
      </pc:docMkLst>
      <pc:sldChg chg="modSp mod">
        <pc:chgData name="Geraldine Blake" userId="167da8ac-34b2-4afe-b0a8-f75794a414b2" providerId="ADAL" clId="{354E84FC-58DF-4C4B-8D91-7B4D5E78F65D}" dt="2022-06-08T06:31:41.612" v="13" actId="20577"/>
        <pc:sldMkLst>
          <pc:docMk/>
          <pc:sldMk cId="364601150" sldId="259"/>
        </pc:sldMkLst>
        <pc:spChg chg="mod">
          <ac:chgData name="Geraldine Blake" userId="167da8ac-34b2-4afe-b0a8-f75794a414b2" providerId="ADAL" clId="{354E84FC-58DF-4C4B-8D91-7B4D5E78F65D}" dt="2022-06-08T06:31:26.152" v="1" actId="21"/>
          <ac:spMkLst>
            <pc:docMk/>
            <pc:sldMk cId="364601150" sldId="259"/>
            <ac:spMk id="4" creationId="{00000000-0000-0000-0000-000000000000}"/>
          </ac:spMkLst>
        </pc:spChg>
        <pc:spChg chg="mod">
          <ac:chgData name="Geraldine Blake" userId="167da8ac-34b2-4afe-b0a8-f75794a414b2" providerId="ADAL" clId="{354E84FC-58DF-4C4B-8D91-7B4D5E78F65D}" dt="2022-06-08T06:31:35.918" v="3" actId="20577"/>
          <ac:spMkLst>
            <pc:docMk/>
            <pc:sldMk cId="364601150" sldId="259"/>
            <ac:spMk id="7" creationId="{00000000-0000-0000-0000-000000000000}"/>
          </ac:spMkLst>
        </pc:spChg>
        <pc:spChg chg="mod">
          <ac:chgData name="Geraldine Blake" userId="167da8ac-34b2-4afe-b0a8-f75794a414b2" providerId="ADAL" clId="{354E84FC-58DF-4C4B-8D91-7B4D5E78F65D}" dt="2022-06-08T06:31:41.612" v="13" actId="20577"/>
          <ac:spMkLst>
            <pc:docMk/>
            <pc:sldMk cId="364601150" sldId="259"/>
            <ac:spMk id="8" creationId="{00000000-0000-0000-0000-000000000000}"/>
          </ac:spMkLst>
        </pc:spChg>
      </pc:sldChg>
    </pc:docChg>
  </pc:docChgLst>
  <pc:docChgLst>
    <pc:chgData name="Malene Bratlie" userId="S::malene.bratlie@londonfunders.org.uk::6cf411fc-3259-4f58-8779-dad85e663bc3" providerId="AD" clId="Web-{400DFF4A-5E18-C749-1D82-3F31D5BDF2CA}"/>
    <pc:docChg chg="mod">
      <pc:chgData name="Malene Bratlie" userId="S::malene.bratlie@londonfunders.org.uk::6cf411fc-3259-4f58-8779-dad85e663bc3" providerId="AD" clId="Web-{400DFF4A-5E18-C749-1D82-3F31D5BDF2CA}" dt="2022-07-18T15:13:27.694" v="1"/>
      <pc:docMkLst>
        <pc:docMk/>
      </pc:docMkLst>
      <pc:sldChg chg="modCm">
        <pc:chgData name="Malene Bratlie" userId="S::malene.bratlie@londonfunders.org.uk::6cf411fc-3259-4f58-8779-dad85e663bc3" providerId="AD" clId="Web-{400DFF4A-5E18-C749-1D82-3F31D5BDF2CA}" dt="2022-07-18T15:13:27.694" v="1"/>
        <pc:sldMkLst>
          <pc:docMk/>
          <pc:sldMk cId="2231706773"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FD8EA-BEAD-4BEE-894D-525802088781}" type="datetimeFigureOut">
              <a:rPr lang="en-GB" smtClean="0"/>
              <a:t>19/07/2022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BDCC9-8943-4059-ABE8-6FF421A6E4E9}" type="slidenum">
              <a:rPr lang="en-GB" smtClean="0"/>
              <a:t>‹#›</a:t>
            </a:fld>
            <a:endParaRPr lang="en-GB"/>
          </a:p>
        </p:txBody>
      </p:sp>
    </p:spTree>
    <p:extLst>
      <p:ext uri="{BB962C8B-B14F-4D97-AF65-F5344CB8AC3E}">
        <p14:creationId xmlns:p14="http://schemas.microsoft.com/office/powerpoint/2010/main" val="364041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Graphic">
    <p:spTree>
      <p:nvGrpSpPr>
        <p:cNvPr id="1" name=""/>
        <p:cNvGrpSpPr/>
        <p:nvPr/>
      </p:nvGrpSpPr>
      <p:grpSpPr>
        <a:xfrm>
          <a:off x="0" y="0"/>
          <a:ext cx="0" cy="0"/>
          <a:chOff x="0" y="0"/>
          <a:chExt cx="0" cy="0"/>
        </a:xfrm>
      </p:grpSpPr>
      <p:grpSp>
        <p:nvGrpSpPr>
          <p:cNvPr id="17" name="Group 16"/>
          <p:cNvGrpSpPr/>
          <p:nvPr userDrawn="1"/>
        </p:nvGrpSpPr>
        <p:grpSpPr bwMode="gray">
          <a:xfrm>
            <a:off x="-1" y="0"/>
            <a:ext cx="12192765" cy="6858000"/>
            <a:chOff x="-1" y="0"/>
            <a:chExt cx="12192765" cy="68580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3865" b="6005"/>
            <a:stretch/>
          </p:blipFill>
          <p:spPr bwMode="gray">
            <a:xfrm>
              <a:off x="6550478" y="695559"/>
              <a:ext cx="5641522" cy="6162441"/>
            </a:xfrm>
            <a:prstGeom prst="rect">
              <a:avLst/>
            </a:prstGeom>
          </p:spPr>
        </p:pic>
      </p:grpSp>
      <p:sp>
        <p:nvSpPr>
          <p:cNvPr id="2" name="Title 1"/>
          <p:cNvSpPr>
            <a:spLocks noGrp="1"/>
          </p:cNvSpPr>
          <p:nvPr>
            <p:ph type="title" hasCustomPrompt="1"/>
          </p:nvPr>
        </p:nvSpPr>
        <p:spPr bwMode="gray">
          <a:xfrm>
            <a:off x="947738" y="1830388"/>
            <a:ext cx="5076825" cy="1218795"/>
          </a:xfrm>
        </p:spPr>
        <p:txBody>
          <a:bodyPr/>
          <a:lstStyle>
            <a:lvl1pPr>
              <a:defRPr sz="4400" baseline="0">
                <a:solidFill>
                  <a:schemeClr val="bg1"/>
                </a:solidFill>
              </a:defRPr>
            </a:lvl1pPr>
          </a:lstStyle>
          <a:p>
            <a:r>
              <a:rPr lang="en-US"/>
              <a:t>Click to edit document title</a:t>
            </a:r>
            <a:endParaRPr lang="en-GB"/>
          </a:p>
        </p:txBody>
      </p:sp>
      <p:pic>
        <p:nvPicPr>
          <p:cNvPr id="11" name="Picture 10"/>
          <p:cNvPicPr>
            <a:picLocks noChangeAspect="1"/>
          </p:cNvPicPr>
          <p:nvPr userDrawn="1"/>
        </p:nvPicPr>
        <p:blipFill>
          <a:blip r:embed="rId4"/>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a:t>londonfunders.org.uk</a:t>
            </a:r>
          </a:p>
        </p:txBody>
      </p:sp>
      <p:sp>
        <p:nvSpPr>
          <p:cNvPr id="14" name="Text Placeholder 13"/>
          <p:cNvSpPr>
            <a:spLocks noGrp="1"/>
          </p:cNvSpPr>
          <p:nvPr>
            <p:ph type="body" sz="quarter" idx="13" hasCustomPrompt="1"/>
          </p:nvPr>
        </p:nvSpPr>
        <p:spPr bwMode="gray">
          <a:xfrm>
            <a:off x="947738" y="3162300"/>
            <a:ext cx="5076825" cy="1295400"/>
          </a:xfrm>
        </p:spPr>
        <p:txBody>
          <a:bodyPr/>
          <a:lstStyle>
            <a:lvl1pPr>
              <a:lnSpc>
                <a:spcPct val="100000"/>
              </a:lnSpc>
              <a:defRPr sz="2800" baseline="0">
                <a:solidFill>
                  <a:schemeClr val="bg1"/>
                </a:solidFill>
              </a:defRPr>
            </a:lvl1pPr>
          </a:lstStyle>
          <a:p>
            <a:pPr lvl="0"/>
            <a:r>
              <a:rPr lang="en-US"/>
              <a:t>Click to edit document subheading text</a:t>
            </a:r>
          </a:p>
        </p:txBody>
      </p:sp>
      <p:sp>
        <p:nvSpPr>
          <p:cNvPr id="16" name="Text Placeholder 9"/>
          <p:cNvSpPr>
            <a:spLocks noGrp="1"/>
          </p:cNvSpPr>
          <p:nvPr>
            <p:ph type="body" sz="quarter" idx="14" hasCustomPrompt="1"/>
          </p:nvPr>
        </p:nvSpPr>
        <p:spPr bwMode="gray">
          <a:xfrm>
            <a:off x="3609767" y="5753100"/>
            <a:ext cx="2414796" cy="342900"/>
          </a:xfrm>
        </p:spPr>
        <p:txBody>
          <a:bodyPr/>
          <a:lstStyle>
            <a:lvl1pPr>
              <a:lnSpc>
                <a:spcPct val="100000"/>
              </a:lnSpc>
              <a:spcAft>
                <a:spcPts val="0"/>
              </a:spcAft>
              <a:defRPr sz="1700" cap="all" baseline="0">
                <a:solidFill>
                  <a:schemeClr val="bg1"/>
                </a:solidFill>
                <a:latin typeface="+mn-lt"/>
              </a:defRPr>
            </a:lvl1pPr>
          </a:lstStyle>
          <a:p>
            <a:pPr lvl="0"/>
            <a:r>
              <a:rPr lang="en-US"/>
              <a:t>MONTH YEAR</a:t>
            </a:r>
          </a:p>
        </p:txBody>
      </p:sp>
    </p:spTree>
    <p:extLst>
      <p:ext uri="{BB962C8B-B14F-4D97-AF65-F5344CB8AC3E}">
        <p14:creationId xmlns:p14="http://schemas.microsoft.com/office/powerpoint/2010/main" val="2272254618"/>
      </p:ext>
    </p:extLst>
  </p:cSld>
  <p:clrMapOvr>
    <a:masterClrMapping/>
  </p:clrMapOvr>
  <p:hf hdr="0"/>
  <p:extLst>
    <p:ext uri="{DCECCB84-F9BA-43D5-87BE-67443E8EF086}">
      <p15:sldGuideLst xmlns:p15="http://schemas.microsoft.com/office/powerpoint/2012/main">
        <p15:guide id="1" pos="597" userDrawn="1">
          <p15:clr>
            <a:srgbClr val="F26B43"/>
          </p15:clr>
        </p15:guide>
        <p15:guide id="2" pos="3795" userDrawn="1">
          <p15:clr>
            <a:srgbClr val="F26B43"/>
          </p15:clr>
        </p15:guide>
        <p15:guide id="3" orient="horz" pos="1207" userDrawn="1">
          <p15:clr>
            <a:srgbClr val="F26B43"/>
          </p15:clr>
        </p15:guide>
        <p15:guide id="4" orient="horz" pos="3770" userDrawn="1">
          <p15:clr>
            <a:srgbClr val="F26B43"/>
          </p15:clr>
        </p15:guide>
        <p15:guide id="5" orient="horz" pos="84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 y="428"/>
            <a:ext cx="12192765" cy="6857572"/>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7" name="Picture 6"/>
          <p:cNvPicPr>
            <a:picLocks noChangeAspect="1"/>
          </p:cNvPicPr>
          <p:nvPr userDrawn="1"/>
        </p:nvPicPr>
        <p:blipFill>
          <a:blip r:embed="rId4"/>
          <a:stretch>
            <a:fillRect/>
          </a:stretch>
        </p:blipFill>
        <p:spPr bwMode="gray">
          <a:xfrm>
            <a:off x="874713" y="3760806"/>
            <a:ext cx="1030287" cy="855644"/>
          </a:xfrm>
          <a:prstGeom prst="rect">
            <a:avLst/>
          </a:prstGeom>
        </p:spPr>
      </p:pic>
      <p:sp>
        <p:nvSpPr>
          <p:cNvPr id="10" name="Text Placeholder 9"/>
          <p:cNvSpPr>
            <a:spLocks noGrp="1"/>
          </p:cNvSpPr>
          <p:nvPr>
            <p:ph type="body" sz="quarter" idx="10" hasCustomPrompt="1"/>
          </p:nvPr>
        </p:nvSpPr>
        <p:spPr bwMode="gray">
          <a:xfrm>
            <a:off x="874713" y="5953125"/>
            <a:ext cx="5427027" cy="342900"/>
          </a:xfrm>
        </p:spPr>
        <p:txBody>
          <a:bodyPr/>
          <a:lstStyle>
            <a:lvl1pPr>
              <a:defRPr sz="1800">
                <a:solidFill>
                  <a:schemeClr val="bg1"/>
                </a:solidFill>
                <a:latin typeface="+mj-lt"/>
              </a:defRPr>
            </a:lvl1pPr>
          </a:lstStyle>
          <a:p>
            <a:pPr lvl="0"/>
            <a:r>
              <a:rPr lang="en-US"/>
              <a:t>Click to edit web address</a:t>
            </a:r>
          </a:p>
        </p:txBody>
      </p:sp>
      <p:sp>
        <p:nvSpPr>
          <p:cNvPr id="11" name="Text Placeholder 9"/>
          <p:cNvSpPr>
            <a:spLocks noGrp="1"/>
          </p:cNvSpPr>
          <p:nvPr>
            <p:ph type="body" sz="quarter" idx="11" hasCustomPrompt="1"/>
          </p:nvPr>
        </p:nvSpPr>
        <p:spPr bwMode="gray">
          <a:xfrm>
            <a:off x="1080453" y="515549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a:t>Click to edit phone number</a:t>
            </a:r>
          </a:p>
        </p:txBody>
      </p:sp>
      <p:sp>
        <p:nvSpPr>
          <p:cNvPr id="12" name="TextBox 11"/>
          <p:cNvSpPr txBox="1"/>
          <p:nvPr userDrawn="1"/>
        </p:nvSpPr>
        <p:spPr bwMode="gray">
          <a:xfrm>
            <a:off x="874713" y="5155496"/>
            <a:ext cx="133050" cy="276999"/>
          </a:xfrm>
          <a:prstGeom prst="rect">
            <a:avLst/>
          </a:prstGeom>
          <a:noFill/>
        </p:spPr>
        <p:txBody>
          <a:bodyPr wrap="none" lIns="0" tIns="0" rIns="0" bIns="0" rtlCol="0" anchor="ctr">
            <a:spAutoFit/>
          </a:bodyPr>
          <a:lstStyle/>
          <a:p>
            <a:pPr>
              <a:lnSpc>
                <a:spcPct val="100000"/>
              </a:lnSpc>
              <a:spcAft>
                <a:spcPts val="0"/>
              </a:spcAft>
            </a:pPr>
            <a:r>
              <a:rPr lang="en-GB">
                <a:solidFill>
                  <a:schemeClr val="bg1"/>
                </a:solidFill>
                <a:latin typeface="Calibre Semibold" panose="020B0703030202060203" pitchFamily="34" charset="0"/>
              </a:rPr>
              <a:t>T</a:t>
            </a:r>
          </a:p>
        </p:txBody>
      </p:sp>
      <p:sp>
        <p:nvSpPr>
          <p:cNvPr id="13" name="Text Placeholder 9"/>
          <p:cNvSpPr>
            <a:spLocks noGrp="1"/>
          </p:cNvSpPr>
          <p:nvPr>
            <p:ph type="body" sz="quarter" idx="12" hasCustomPrompt="1"/>
          </p:nvPr>
        </p:nvSpPr>
        <p:spPr bwMode="gray">
          <a:xfrm>
            <a:off x="1080453" y="547553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a:t>Click to edit phone number</a:t>
            </a:r>
          </a:p>
        </p:txBody>
      </p:sp>
      <p:sp>
        <p:nvSpPr>
          <p:cNvPr id="14" name="TextBox 13"/>
          <p:cNvSpPr txBox="1"/>
          <p:nvPr userDrawn="1"/>
        </p:nvSpPr>
        <p:spPr bwMode="gray">
          <a:xfrm>
            <a:off x="874713" y="5475536"/>
            <a:ext cx="118622" cy="276999"/>
          </a:xfrm>
          <a:prstGeom prst="rect">
            <a:avLst/>
          </a:prstGeom>
          <a:noFill/>
        </p:spPr>
        <p:txBody>
          <a:bodyPr wrap="none" lIns="0" tIns="0" rIns="0" bIns="0" rtlCol="0" anchor="ctr">
            <a:spAutoFit/>
          </a:bodyPr>
          <a:lstStyle/>
          <a:p>
            <a:pPr>
              <a:lnSpc>
                <a:spcPct val="100000"/>
              </a:lnSpc>
              <a:spcAft>
                <a:spcPts val="0"/>
              </a:spcAft>
            </a:pPr>
            <a:r>
              <a:rPr lang="en-GB">
                <a:solidFill>
                  <a:schemeClr val="bg1"/>
                </a:solidFill>
                <a:latin typeface="Calibre Semibold" panose="020B0703030202060203" pitchFamily="34" charset="0"/>
              </a:rPr>
              <a:t>E</a:t>
            </a:r>
          </a:p>
        </p:txBody>
      </p:sp>
      <p:sp>
        <p:nvSpPr>
          <p:cNvPr id="18" name="Text Placeholder 17"/>
          <p:cNvSpPr>
            <a:spLocks noGrp="1"/>
          </p:cNvSpPr>
          <p:nvPr>
            <p:ph type="body" sz="quarter" idx="13" hasCustomPrompt="1"/>
          </p:nvPr>
        </p:nvSpPr>
        <p:spPr bwMode="gray">
          <a:xfrm>
            <a:off x="8291513" y="3086100"/>
            <a:ext cx="2628900" cy="2981325"/>
          </a:xfrm>
        </p:spPr>
        <p:txBody>
          <a:bodyPr/>
          <a:lstStyle>
            <a:lvl1pPr>
              <a:defRPr>
                <a:solidFill>
                  <a:schemeClr val="bg1"/>
                </a:solidFill>
              </a:defRPr>
            </a:lvl1pPr>
            <a:lvl2pPr>
              <a:lnSpc>
                <a:spcPct val="90000"/>
              </a:lnSpc>
              <a:defRPr sz="3500">
                <a:solidFill>
                  <a:schemeClr val="bg1"/>
                </a:solidFill>
              </a:defRPr>
            </a:lvl2pPr>
          </a:lstStyle>
          <a:p>
            <a:pPr lvl="0"/>
            <a:r>
              <a:rPr lang="en-US"/>
              <a:t>Click to edit body text</a:t>
            </a:r>
          </a:p>
          <a:p>
            <a:pPr lvl="1"/>
            <a:r>
              <a:rPr lang="en-US"/>
              <a:t>Click to edit heading text</a:t>
            </a:r>
          </a:p>
        </p:txBody>
      </p:sp>
      <p:sp>
        <p:nvSpPr>
          <p:cNvPr id="24" name="Freeform 23"/>
          <p:cNvSpPr/>
          <p:nvPr userDrawn="1"/>
        </p:nvSpPr>
        <p:spPr bwMode="gray">
          <a:xfrm rot="5400000">
            <a:off x="7931027" y="2812804"/>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userDrawn="1"/>
        </p:nvSpPr>
        <p:spPr bwMode="gray">
          <a:xfrm rot="16200000">
            <a:off x="10878743" y="5757615"/>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981812"/>
      </p:ext>
    </p:extLst>
  </p:cSld>
  <p:clrMapOvr>
    <a:masterClrMapping/>
  </p:clrMapOvr>
  <p:extLst>
    <p:ext uri="{DCECCB84-F9BA-43D5-87BE-67443E8EF086}">
      <p15:sldGuideLst xmlns:p15="http://schemas.microsoft.com/office/powerpoint/2012/main">
        <p15:guide id="3" pos="5223" userDrawn="1">
          <p15:clr>
            <a:srgbClr val="F26B43"/>
          </p15:clr>
        </p15:guide>
        <p15:guide id="4" orient="horz" pos="3680" userDrawn="1">
          <p15:clr>
            <a:srgbClr val="F26B43"/>
          </p15:clr>
        </p15:guide>
        <p15:guide id="6" orient="horz" pos="1979" userDrawn="1">
          <p15:clr>
            <a:srgbClr val="F26B43"/>
          </p15:clr>
        </p15:guide>
        <p15:guide id="7" pos="6879" userDrawn="1">
          <p15:clr>
            <a:srgbClr val="F26B43"/>
          </p15:clr>
        </p15:guide>
        <p15:guide id="8" pos="55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sp>
        <p:nvSpPr>
          <p:cNvPr id="2" name="Title 1"/>
          <p:cNvSpPr>
            <a:spLocks noGrp="1"/>
          </p:cNvSpPr>
          <p:nvPr>
            <p:ph type="title" hasCustomPrompt="1"/>
          </p:nvPr>
        </p:nvSpPr>
        <p:spPr bwMode="gray">
          <a:xfrm>
            <a:off x="947738" y="1830388"/>
            <a:ext cx="6624638" cy="1218795"/>
          </a:xfrm>
        </p:spPr>
        <p:txBody>
          <a:bodyPr/>
          <a:lstStyle>
            <a:lvl1pPr>
              <a:defRPr sz="4400" baseline="0">
                <a:solidFill>
                  <a:schemeClr val="bg1"/>
                </a:solidFill>
              </a:defRPr>
            </a:lvl1pPr>
          </a:lstStyle>
          <a:p>
            <a:r>
              <a:rPr lang="en-US"/>
              <a:t>Click to edit document title</a:t>
            </a:r>
            <a:endParaRPr lang="en-GB"/>
          </a:p>
        </p:txBody>
      </p:sp>
      <p:pic>
        <p:nvPicPr>
          <p:cNvPr id="11" name="Picture 10"/>
          <p:cNvPicPr>
            <a:picLocks noChangeAspect="1"/>
          </p:cNvPicPr>
          <p:nvPr userDrawn="1"/>
        </p:nvPicPr>
        <p:blipFill>
          <a:blip r:embed="rId3"/>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a:t>londonfunders.org.uk</a:t>
            </a:r>
          </a:p>
        </p:txBody>
      </p:sp>
      <p:sp>
        <p:nvSpPr>
          <p:cNvPr id="14" name="Text Placeholder 13"/>
          <p:cNvSpPr>
            <a:spLocks noGrp="1"/>
          </p:cNvSpPr>
          <p:nvPr>
            <p:ph type="body" sz="quarter" idx="13" hasCustomPrompt="1"/>
          </p:nvPr>
        </p:nvSpPr>
        <p:spPr bwMode="gray">
          <a:xfrm>
            <a:off x="947738" y="3162300"/>
            <a:ext cx="6624638" cy="1295400"/>
          </a:xfrm>
        </p:spPr>
        <p:txBody>
          <a:bodyPr/>
          <a:lstStyle>
            <a:lvl1pPr>
              <a:lnSpc>
                <a:spcPct val="100000"/>
              </a:lnSpc>
              <a:defRPr sz="2800" baseline="0">
                <a:solidFill>
                  <a:schemeClr val="bg1"/>
                </a:solidFill>
              </a:defRPr>
            </a:lvl1pPr>
          </a:lstStyle>
          <a:p>
            <a:pPr lvl="0"/>
            <a:r>
              <a:rPr lang="en-US"/>
              <a:t>Click to edit document subheading text</a:t>
            </a:r>
          </a:p>
        </p:txBody>
      </p:sp>
      <p:sp>
        <p:nvSpPr>
          <p:cNvPr id="16" name="Text Placeholder 9"/>
          <p:cNvSpPr>
            <a:spLocks noGrp="1"/>
          </p:cNvSpPr>
          <p:nvPr>
            <p:ph type="body" sz="quarter" idx="14" hasCustomPrompt="1"/>
          </p:nvPr>
        </p:nvSpPr>
        <p:spPr bwMode="gray">
          <a:xfrm>
            <a:off x="3609766" y="5753100"/>
            <a:ext cx="3999121" cy="342900"/>
          </a:xfrm>
        </p:spPr>
        <p:txBody>
          <a:bodyPr/>
          <a:lstStyle>
            <a:lvl1pPr>
              <a:lnSpc>
                <a:spcPct val="100000"/>
              </a:lnSpc>
              <a:spcAft>
                <a:spcPts val="0"/>
              </a:spcAft>
              <a:defRPr sz="1700" cap="all" baseline="0">
                <a:solidFill>
                  <a:schemeClr val="bg1"/>
                </a:solidFill>
                <a:latin typeface="+mn-lt"/>
              </a:defRPr>
            </a:lvl1pPr>
          </a:lstStyle>
          <a:p>
            <a:pPr lvl="0"/>
            <a:r>
              <a:rPr lang="en-US"/>
              <a:t>MONTH YEAR</a:t>
            </a:r>
          </a:p>
        </p:txBody>
      </p:sp>
    </p:spTree>
    <p:extLst>
      <p:ext uri="{BB962C8B-B14F-4D97-AF65-F5344CB8AC3E}">
        <p14:creationId xmlns:p14="http://schemas.microsoft.com/office/powerpoint/2010/main" val="777521863"/>
      </p:ext>
    </p:extLst>
  </p:cSld>
  <p:clrMapOvr>
    <a:masterClrMapping/>
  </p:clrMapOvr>
  <p:hf hdr="0"/>
  <p:extLst>
    <p:ext uri="{DCECCB84-F9BA-43D5-87BE-67443E8EF086}">
      <p15:sldGuideLst xmlns:p15="http://schemas.microsoft.com/office/powerpoint/2012/main">
        <p15:guide id="1" pos="597">
          <p15:clr>
            <a:srgbClr val="F26B43"/>
          </p15:clr>
        </p15:guide>
        <p15:guide id="2" pos="4793" userDrawn="1">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GB"/>
              <a:t>Document title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a:p>
        </p:txBody>
      </p:sp>
      <p:sp>
        <p:nvSpPr>
          <p:cNvPr id="7" name="Title 6"/>
          <p:cNvSpPr>
            <a:spLocks noGrp="1"/>
          </p:cNvSpPr>
          <p:nvPr>
            <p:ph type="title" hasCustomPrompt="1"/>
          </p:nvPr>
        </p:nvSpPr>
        <p:spPr bwMode="gray"/>
        <p:txBody>
          <a:bodyPr/>
          <a:lstStyle/>
          <a:p>
            <a:r>
              <a:rPr lang="en-GB"/>
              <a:t>Click to edit heading title</a:t>
            </a:r>
          </a:p>
        </p:txBody>
      </p:sp>
    </p:spTree>
    <p:extLst>
      <p:ext uri="{BB962C8B-B14F-4D97-AF65-F5344CB8AC3E}">
        <p14:creationId xmlns:p14="http://schemas.microsoft.com/office/powerpoint/2010/main" val="4231965124"/>
      </p:ext>
    </p:extLst>
  </p:cSld>
  <p:clrMapOvr>
    <a:masterClrMapping/>
  </p:clrMapOvr>
  <p:extLst>
    <p:ext uri="{DCECCB84-F9BA-43D5-87BE-67443E8EF086}">
      <p15:sldGuideLst xmlns:p15="http://schemas.microsoft.com/office/powerpoint/2012/main">
        <p15:guide id="1" pos="529" userDrawn="1">
          <p15:clr>
            <a:srgbClr val="F26B43"/>
          </p15:clr>
        </p15:guide>
        <p15:guide id="2" pos="6879"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Graphic Left and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bwMode="gray">
          <a:xfrm>
            <a:off x="-1" y="2744788"/>
            <a:ext cx="4008439" cy="4113212"/>
          </a:xfrm>
          <a:noFill/>
        </p:spPr>
        <p:txBody>
          <a:bodyPr anchor="ctr"/>
          <a:lstStyle>
            <a:lvl1pPr algn="ctr">
              <a:tabLst/>
              <a:defRPr/>
            </a:lvl1pPr>
          </a:lstStyle>
          <a:p>
            <a:r>
              <a:rPr lang="en-GB"/>
              <a:t>Click on icon to</a:t>
            </a:r>
            <a:br>
              <a:rPr lang="en-GB"/>
            </a:br>
            <a:r>
              <a:rPr lang="en-GB"/>
              <a:t>add a picture</a:t>
            </a:r>
          </a:p>
        </p:txBody>
      </p:sp>
      <p:sp>
        <p:nvSpPr>
          <p:cNvPr id="3" name="Footer Placeholder 2"/>
          <p:cNvSpPr>
            <a:spLocks noGrp="1"/>
          </p:cNvSpPr>
          <p:nvPr>
            <p:ph type="ftr" sz="quarter" idx="10"/>
          </p:nvPr>
        </p:nvSpPr>
        <p:spPr bwMode="gray"/>
        <p:txBody>
          <a:bodyPr/>
          <a:lstStyle/>
          <a:p>
            <a:r>
              <a:rPr lang="en-GB"/>
              <a:t>Document title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a:p>
        </p:txBody>
      </p:sp>
      <p:sp>
        <p:nvSpPr>
          <p:cNvPr id="7" name="Content Placeholder 6"/>
          <p:cNvSpPr>
            <a:spLocks noGrp="1"/>
          </p:cNvSpPr>
          <p:nvPr>
            <p:ph sz="quarter" idx="12" hasCustomPrompt="1"/>
          </p:nvPr>
        </p:nvSpPr>
        <p:spPr bwMode="gray">
          <a:xfrm>
            <a:off x="4295775" y="730250"/>
            <a:ext cx="6624638" cy="5365749"/>
          </a:xfrm>
        </p:spPr>
        <p:txBody>
          <a:bodyPr/>
          <a:lstStyle/>
          <a:p>
            <a:pPr lvl="0"/>
            <a:r>
              <a:rPr lang="en-US"/>
              <a:t>Click to edit body text</a:t>
            </a:r>
          </a:p>
          <a:p>
            <a:pPr lvl="1"/>
            <a:r>
              <a:rPr lang="en-US"/>
              <a:t>Click to edit heading text</a:t>
            </a:r>
          </a:p>
          <a:p>
            <a:pPr lvl="2"/>
            <a:r>
              <a:rPr lang="en-US"/>
              <a:t>Click to edit subheading text</a:t>
            </a:r>
          </a:p>
          <a:p>
            <a:pPr lvl="3"/>
            <a:r>
              <a:rPr lang="en-US"/>
              <a:t>Bullet level one</a:t>
            </a:r>
          </a:p>
          <a:p>
            <a:pPr lvl="4"/>
            <a:r>
              <a:rPr lang="en-US"/>
              <a:t>Bullet level two</a:t>
            </a:r>
          </a:p>
          <a:p>
            <a:pPr lvl="5"/>
            <a:r>
              <a:rPr lang="en-US"/>
              <a:t>Bullet level three</a:t>
            </a:r>
          </a:p>
          <a:p>
            <a:pPr lvl="6"/>
            <a:r>
              <a:rPr lang="en-US"/>
              <a:t>Number bullet level one</a:t>
            </a:r>
            <a:endParaRPr lang="en-GB"/>
          </a:p>
        </p:txBody>
      </p:sp>
      <p:sp>
        <p:nvSpPr>
          <p:cNvPr id="20" name="Title 19"/>
          <p:cNvSpPr>
            <a:spLocks noGrp="1"/>
          </p:cNvSpPr>
          <p:nvPr>
            <p:ph type="title" hasCustomPrompt="1"/>
          </p:nvPr>
        </p:nvSpPr>
        <p:spPr bwMode="gray">
          <a:xfrm>
            <a:off x="839789" y="682859"/>
            <a:ext cx="3168650" cy="1024896"/>
          </a:xfrm>
        </p:spPr>
        <p:txBody>
          <a:bodyPr/>
          <a:lstStyle/>
          <a:p>
            <a:r>
              <a:rPr lang="en-GB"/>
              <a:t>Click to edit heading title</a:t>
            </a:r>
          </a:p>
        </p:txBody>
      </p:sp>
    </p:spTree>
    <p:extLst>
      <p:ext uri="{BB962C8B-B14F-4D97-AF65-F5344CB8AC3E}">
        <p14:creationId xmlns:p14="http://schemas.microsoft.com/office/powerpoint/2010/main" val="2434371461"/>
      </p:ext>
    </p:extLst>
  </p:cSld>
  <p:clrMapOvr>
    <a:masterClrMapping/>
  </p:clrMapOvr>
  <p:extLst>
    <p:ext uri="{DCECCB84-F9BA-43D5-87BE-67443E8EF086}">
      <p15:sldGuideLst xmlns:p15="http://schemas.microsoft.com/office/powerpoint/2012/main">
        <p15:guide id="1" pos="2706" userDrawn="1">
          <p15:clr>
            <a:srgbClr val="F26B43"/>
          </p15:clr>
        </p15:guide>
        <p15:guide id="3" pos="2525" userDrawn="1">
          <p15:clr>
            <a:srgbClr val="F26B43"/>
          </p15:clr>
        </p15:guide>
        <p15:guide id="5" orient="horz" pos="1729" userDrawn="1">
          <p15:clr>
            <a:srgbClr val="A4A3A4"/>
          </p15:clr>
        </p15:guide>
        <p15:guide id="6" orient="horz" pos="459" userDrawn="1">
          <p15:clr>
            <a:srgbClr val="F26B43"/>
          </p15:clr>
        </p15:guide>
        <p15:guide id="7" orient="horz" pos="3816" userDrawn="1">
          <p15:clr>
            <a:srgbClr val="F26B43"/>
          </p15:clr>
        </p15:guide>
        <p15:guide id="8" pos="6879" userDrawn="1">
          <p15:clr>
            <a:srgbClr val="F26B43"/>
          </p15:clr>
        </p15:guide>
        <p15:guide id="9" pos="52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20" name="Rectangle 19"/>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a:t>Click to edit body text</a:t>
            </a:r>
          </a:p>
          <a:p>
            <a:pPr lvl="1"/>
            <a:r>
              <a:rPr lang="en-US"/>
              <a:t>Click to edit heading text</a:t>
            </a:r>
          </a:p>
          <a:p>
            <a:pPr lvl="2"/>
            <a:r>
              <a:rPr lang="en-US"/>
              <a:t>Click to edit subheading text</a:t>
            </a:r>
          </a:p>
          <a:p>
            <a:pPr lvl="3"/>
            <a:r>
              <a:rPr lang="en-US"/>
              <a:t>Bullet level one</a:t>
            </a:r>
          </a:p>
          <a:p>
            <a:pPr lvl="4"/>
            <a:r>
              <a:rPr lang="en-US"/>
              <a:t>Bullet level two</a:t>
            </a:r>
          </a:p>
          <a:p>
            <a:pPr lvl="5"/>
            <a:r>
              <a:rPr lang="en-US"/>
              <a:t>Bullet level three</a:t>
            </a:r>
          </a:p>
          <a:p>
            <a:pPr lvl="6"/>
            <a:r>
              <a:rPr lang="en-US"/>
              <a:t>Number bullet level one</a:t>
            </a:r>
            <a:endParaRPr lang="en-GB"/>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a:t>Click to edit body text</a:t>
            </a:r>
          </a:p>
          <a:p>
            <a:pPr lvl="1"/>
            <a:r>
              <a:rPr lang="en-US"/>
              <a:t>Click to edit heading text</a:t>
            </a:r>
          </a:p>
          <a:p>
            <a:pPr lvl="2"/>
            <a:r>
              <a:rPr lang="en-US"/>
              <a:t>Click to edit subheading text</a:t>
            </a:r>
          </a:p>
          <a:p>
            <a:pPr lvl="3"/>
            <a:r>
              <a:rPr lang="en-US"/>
              <a:t>Bullet level one</a:t>
            </a:r>
          </a:p>
          <a:p>
            <a:pPr lvl="4"/>
            <a:r>
              <a:rPr lang="en-US"/>
              <a:t>Bullet level two</a:t>
            </a:r>
          </a:p>
          <a:p>
            <a:pPr lvl="5"/>
            <a:r>
              <a:rPr lang="en-US"/>
              <a:t>Bullet level three</a:t>
            </a:r>
          </a:p>
          <a:p>
            <a:pPr lvl="6"/>
            <a:r>
              <a:rPr lang="en-US"/>
              <a:t>Number bullet level one</a:t>
            </a:r>
            <a:endParaRPr lang="en-GB"/>
          </a:p>
        </p:txBody>
      </p:sp>
      <p:sp>
        <p:nvSpPr>
          <p:cNvPr id="10" name="Title 9"/>
          <p:cNvSpPr>
            <a:spLocks noGrp="1"/>
          </p:cNvSpPr>
          <p:nvPr>
            <p:ph type="title" hasCustomPrompt="1"/>
          </p:nvPr>
        </p:nvSpPr>
        <p:spPr bwMode="gray"/>
        <p:txBody>
          <a:bodyPr/>
          <a:lstStyle/>
          <a:p>
            <a:r>
              <a:rPr lang="en-GB"/>
              <a:t>Click to edit heading title</a:t>
            </a:r>
          </a:p>
        </p:txBody>
      </p:sp>
    </p:spTree>
    <p:extLst>
      <p:ext uri="{BB962C8B-B14F-4D97-AF65-F5344CB8AC3E}">
        <p14:creationId xmlns:p14="http://schemas.microsoft.com/office/powerpoint/2010/main" val="3592896550"/>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wo Contents and Quote">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17" name="Rectangle 16"/>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a:t>Click to edit body text</a:t>
            </a:r>
          </a:p>
          <a:p>
            <a:pPr lvl="1"/>
            <a:r>
              <a:rPr lang="en-US"/>
              <a:t>Click to edit heading text</a:t>
            </a:r>
          </a:p>
          <a:p>
            <a:pPr lvl="2"/>
            <a:r>
              <a:rPr lang="en-US"/>
              <a:t>Click to edit subheading text</a:t>
            </a:r>
          </a:p>
          <a:p>
            <a:pPr lvl="3"/>
            <a:r>
              <a:rPr lang="en-US"/>
              <a:t>Bullet level one</a:t>
            </a:r>
          </a:p>
          <a:p>
            <a:pPr lvl="4"/>
            <a:r>
              <a:rPr lang="en-US"/>
              <a:t>Bullet level two</a:t>
            </a:r>
          </a:p>
          <a:p>
            <a:pPr lvl="5"/>
            <a:r>
              <a:rPr lang="en-US"/>
              <a:t>Bullet level three</a:t>
            </a:r>
          </a:p>
          <a:p>
            <a:pPr lvl="6"/>
            <a:r>
              <a:rPr lang="en-US"/>
              <a:t>Number bullet level one</a:t>
            </a:r>
            <a:endParaRPr lang="en-GB"/>
          </a:p>
        </p:txBody>
      </p:sp>
      <p:sp>
        <p:nvSpPr>
          <p:cNvPr id="8" name="Content Placeholder 6"/>
          <p:cNvSpPr>
            <a:spLocks noGrp="1"/>
          </p:cNvSpPr>
          <p:nvPr>
            <p:ph sz="quarter" idx="13" hasCustomPrompt="1"/>
          </p:nvPr>
        </p:nvSpPr>
        <p:spPr bwMode="gray">
          <a:xfrm>
            <a:off x="6024564" y="1557338"/>
            <a:ext cx="4896000" cy="2141999"/>
          </a:xfrm>
        </p:spPr>
        <p:txBody>
          <a:bodyPr/>
          <a:lstStyle/>
          <a:p>
            <a:pPr lvl="0"/>
            <a:r>
              <a:rPr lang="en-US"/>
              <a:t>Click to edit body text</a:t>
            </a:r>
          </a:p>
          <a:p>
            <a:pPr lvl="1"/>
            <a:r>
              <a:rPr lang="en-US"/>
              <a:t>Click to edit heading text</a:t>
            </a:r>
          </a:p>
          <a:p>
            <a:pPr lvl="2"/>
            <a:r>
              <a:rPr lang="en-US"/>
              <a:t>Click to edit subheading text</a:t>
            </a:r>
          </a:p>
        </p:txBody>
      </p:sp>
      <p:sp>
        <p:nvSpPr>
          <p:cNvPr id="10" name="Title 9"/>
          <p:cNvSpPr>
            <a:spLocks noGrp="1"/>
          </p:cNvSpPr>
          <p:nvPr>
            <p:ph type="title" hasCustomPrompt="1"/>
          </p:nvPr>
        </p:nvSpPr>
        <p:spPr bwMode="gray"/>
        <p:txBody>
          <a:bodyPr/>
          <a:lstStyle/>
          <a:p>
            <a:r>
              <a:rPr lang="en-GB"/>
              <a:t>Click to edit heading title</a:t>
            </a:r>
          </a:p>
        </p:txBody>
      </p:sp>
      <p:sp>
        <p:nvSpPr>
          <p:cNvPr id="6" name="Text Placeholder 5"/>
          <p:cNvSpPr>
            <a:spLocks noGrp="1"/>
          </p:cNvSpPr>
          <p:nvPr>
            <p:ph type="body" sz="quarter" idx="14" hasCustomPrompt="1"/>
          </p:nvPr>
        </p:nvSpPr>
        <p:spPr bwMode="gray">
          <a:xfrm>
            <a:off x="6024564" y="3987337"/>
            <a:ext cx="4896000" cy="2070562"/>
          </a:xfrm>
          <a:solidFill>
            <a:schemeClr val="accent2"/>
          </a:solidFill>
          <a:ln w="12700">
            <a:solidFill>
              <a:schemeClr val="accent1"/>
            </a:solidFill>
          </a:ln>
        </p:spPr>
        <p:txBody>
          <a:bodyPr lIns="252000" tIns="216000" rIns="252000" bIns="252000" anchor="t" anchorCtr="0">
            <a:noAutofit/>
          </a:bodyPr>
          <a:lstStyle>
            <a:lvl1pPr>
              <a:spcAft>
                <a:spcPts val="600"/>
              </a:spcAft>
              <a:defRPr sz="1800" baseline="0"/>
            </a:lvl1pPr>
            <a:lvl2pPr>
              <a:spcAft>
                <a:spcPts val="600"/>
              </a:spcAft>
              <a:defRPr sz="1800" baseline="0">
                <a:solidFill>
                  <a:schemeClr val="tx1"/>
                </a:solidFill>
                <a:latin typeface="Calibre Semibold" panose="020B0703030202060203" pitchFamily="34" charset="0"/>
              </a:defRPr>
            </a:lvl2pPr>
            <a:lvl3pPr>
              <a:defRPr sz="1800">
                <a:solidFill>
                  <a:schemeClr val="tx2"/>
                </a:solidFill>
              </a:defRPr>
            </a:lvl3pPr>
            <a:lvl4pPr>
              <a:defRPr sz="1700"/>
            </a:lvl4pPr>
            <a:lvl5pPr>
              <a:defRPr sz="1700"/>
            </a:lvl5pPr>
          </a:lstStyle>
          <a:p>
            <a:pPr lvl="0"/>
            <a:r>
              <a:rPr lang="en-US"/>
              <a:t>Click to edit box body text</a:t>
            </a:r>
          </a:p>
          <a:p>
            <a:pPr lvl="1"/>
            <a:r>
              <a:rPr lang="en-US"/>
              <a:t>Click to edit box heading text</a:t>
            </a:r>
          </a:p>
          <a:p>
            <a:pPr lvl="1"/>
            <a:endParaRPr lang="en-US"/>
          </a:p>
        </p:txBody>
      </p:sp>
    </p:spTree>
    <p:extLst>
      <p:ext uri="{BB962C8B-B14F-4D97-AF65-F5344CB8AC3E}">
        <p14:creationId xmlns:p14="http://schemas.microsoft.com/office/powerpoint/2010/main" val="760863434"/>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mage and Content #1">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a:t>Click on icon to add a picture</a:t>
            </a:r>
          </a:p>
        </p:txBody>
      </p:sp>
      <p:sp>
        <p:nvSpPr>
          <p:cNvPr id="3" name="Footer Placeholder 2"/>
          <p:cNvSpPr>
            <a:spLocks noGrp="1"/>
          </p:cNvSpPr>
          <p:nvPr>
            <p:ph type="ftr" sz="quarter" idx="10"/>
          </p:nvPr>
        </p:nvSpPr>
        <p:spPr bwMode="gray"/>
        <p:txBody>
          <a:bodyPr/>
          <a:lstStyle/>
          <a:p>
            <a:r>
              <a:rPr lang="en-GB"/>
              <a:t>Document title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a:t>Click to edit body text</a:t>
            </a:r>
          </a:p>
          <a:p>
            <a:pPr lvl="1"/>
            <a:r>
              <a:rPr lang="en-US"/>
              <a:t>Click to edit heading text</a:t>
            </a:r>
          </a:p>
          <a:p>
            <a:pPr lvl="2"/>
            <a:r>
              <a:rPr lang="en-US"/>
              <a:t>Click to edit subheading text</a:t>
            </a:r>
          </a:p>
          <a:p>
            <a:pPr lvl="3"/>
            <a:r>
              <a:rPr lang="en-US"/>
              <a:t>Bullet level one</a:t>
            </a:r>
          </a:p>
          <a:p>
            <a:pPr lvl="4"/>
            <a:r>
              <a:rPr lang="en-US"/>
              <a:t>Bullet level two</a:t>
            </a:r>
          </a:p>
          <a:p>
            <a:pPr lvl="5"/>
            <a:r>
              <a:rPr lang="en-US"/>
              <a:t>Bullet level three</a:t>
            </a:r>
          </a:p>
          <a:p>
            <a:pPr lvl="6"/>
            <a:r>
              <a:rPr lang="en-US"/>
              <a:t>Number bullet level one</a:t>
            </a:r>
            <a:endParaRPr lang="en-GB"/>
          </a:p>
        </p:txBody>
      </p:sp>
      <p:sp>
        <p:nvSpPr>
          <p:cNvPr id="10" name="Title 9"/>
          <p:cNvSpPr>
            <a:spLocks noGrp="1"/>
          </p:cNvSpPr>
          <p:nvPr>
            <p:ph type="title" hasCustomPrompt="1"/>
          </p:nvPr>
        </p:nvSpPr>
        <p:spPr bwMode="gray">
          <a:xfrm>
            <a:off x="6024563" y="682859"/>
            <a:ext cx="4895850" cy="526298"/>
          </a:xfrm>
        </p:spPr>
        <p:txBody>
          <a:bodyPr/>
          <a:lstStyle>
            <a:lvl1pPr>
              <a:defRPr/>
            </a:lvl1pPr>
          </a:lstStyle>
          <a:p>
            <a:r>
              <a:rPr lang="en-GB"/>
              <a:t>Click to edit heading title</a:t>
            </a:r>
          </a:p>
        </p:txBody>
      </p:sp>
    </p:spTree>
    <p:extLst>
      <p:ext uri="{BB962C8B-B14F-4D97-AF65-F5344CB8AC3E}">
        <p14:creationId xmlns:p14="http://schemas.microsoft.com/office/powerpoint/2010/main" val="2112979816"/>
      </p:ext>
    </p:extLst>
  </p:cSld>
  <p:clrMapOvr>
    <a:masterClrMapping/>
  </p:clrMapOvr>
  <p:extLst>
    <p:ext uri="{DCECCB84-F9BA-43D5-87BE-67443E8EF086}">
      <p15:sldGuideLst xmlns:p15="http://schemas.microsoft.com/office/powerpoint/2012/main">
        <p15:guide id="1" pos="3795" userDrawn="1">
          <p15:clr>
            <a:srgbClr val="F26B43"/>
          </p15:clr>
        </p15:guide>
        <p15:guide id="3" orient="horz" pos="1026" userDrawn="1">
          <p15:clr>
            <a:srgbClr val="F26B43"/>
          </p15:clr>
        </p15:guide>
        <p15:guide id="4" pos="3364" userDrawn="1">
          <p15:clr>
            <a:srgbClr val="F26B43"/>
          </p15:clr>
        </p15:guide>
        <p15:guide id="5" pos="6879" userDrawn="1">
          <p15:clr>
            <a:srgbClr val="F26B43"/>
          </p15:clr>
        </p15:guide>
        <p15:guide id="6" orient="horz" pos="381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and Content #2">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a:t>Click on icon to add a picture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a:p>
        </p:txBody>
      </p:sp>
      <p:sp>
        <p:nvSpPr>
          <p:cNvPr id="8" name="Content Placeholder 6"/>
          <p:cNvSpPr>
            <a:spLocks noGrp="1"/>
          </p:cNvSpPr>
          <p:nvPr>
            <p:ph sz="quarter" idx="13" hasCustomPrompt="1"/>
          </p:nvPr>
        </p:nvSpPr>
        <p:spPr bwMode="gray">
          <a:xfrm>
            <a:off x="6024564" y="2060575"/>
            <a:ext cx="4896000" cy="3997325"/>
          </a:xfrm>
        </p:spPr>
        <p:txBody>
          <a:bodyPr/>
          <a:lstStyle/>
          <a:p>
            <a:pPr lvl="0"/>
            <a:r>
              <a:rPr lang="en-US"/>
              <a:t>Click to edit body text</a:t>
            </a:r>
          </a:p>
          <a:p>
            <a:pPr lvl="1"/>
            <a:r>
              <a:rPr lang="en-US"/>
              <a:t>Click to edit heading text</a:t>
            </a:r>
          </a:p>
          <a:p>
            <a:pPr lvl="2"/>
            <a:r>
              <a:rPr lang="en-US"/>
              <a:t>Click to edit subheading text</a:t>
            </a:r>
          </a:p>
          <a:p>
            <a:pPr lvl="3"/>
            <a:r>
              <a:rPr lang="en-US"/>
              <a:t>Bullet level one</a:t>
            </a:r>
          </a:p>
          <a:p>
            <a:pPr lvl="4"/>
            <a:r>
              <a:rPr lang="en-US"/>
              <a:t>Bullet level two</a:t>
            </a:r>
          </a:p>
          <a:p>
            <a:pPr lvl="5"/>
            <a:r>
              <a:rPr lang="en-US"/>
              <a:t>Bullet level three</a:t>
            </a:r>
          </a:p>
          <a:p>
            <a:pPr lvl="6"/>
            <a:r>
              <a:rPr lang="en-US"/>
              <a:t>Number bullet level one</a:t>
            </a:r>
            <a:endParaRPr lang="en-GB"/>
          </a:p>
        </p:txBody>
      </p:sp>
      <p:sp>
        <p:nvSpPr>
          <p:cNvPr id="10" name="Title 9"/>
          <p:cNvSpPr>
            <a:spLocks noGrp="1"/>
          </p:cNvSpPr>
          <p:nvPr>
            <p:ph type="title" hasCustomPrompt="1"/>
          </p:nvPr>
        </p:nvSpPr>
        <p:spPr bwMode="gray">
          <a:xfrm>
            <a:off x="6024563" y="682859"/>
            <a:ext cx="4895850" cy="1024896"/>
          </a:xfrm>
        </p:spPr>
        <p:txBody>
          <a:bodyPr/>
          <a:lstStyle>
            <a:lvl1pPr>
              <a:defRPr baseline="0"/>
            </a:lvl1pPr>
          </a:lstStyle>
          <a:p>
            <a:r>
              <a:rPr lang="en-GB"/>
              <a:t>Click to edit heading title, two lines</a:t>
            </a:r>
          </a:p>
        </p:txBody>
      </p:sp>
      <p:sp>
        <p:nvSpPr>
          <p:cNvPr id="2" name="Footer Placeholder 1"/>
          <p:cNvSpPr>
            <a:spLocks noGrp="1"/>
          </p:cNvSpPr>
          <p:nvPr>
            <p:ph type="ftr" sz="quarter" idx="15"/>
          </p:nvPr>
        </p:nvSpPr>
        <p:spPr bwMode="gray"/>
        <p:txBody>
          <a:bodyPr/>
          <a:lstStyle/>
          <a:p>
            <a:r>
              <a:rPr lang="en-GB"/>
              <a:t>Document title</a:t>
            </a:r>
          </a:p>
        </p:txBody>
      </p:sp>
    </p:spTree>
    <p:extLst>
      <p:ext uri="{BB962C8B-B14F-4D97-AF65-F5344CB8AC3E}">
        <p14:creationId xmlns:p14="http://schemas.microsoft.com/office/powerpoint/2010/main" val="2180918275"/>
      </p:ext>
    </p:extLst>
  </p:cSld>
  <p:clrMapOvr>
    <a:masterClrMapping/>
  </p:clrMapOvr>
  <p:extLst>
    <p:ext uri="{DCECCB84-F9BA-43D5-87BE-67443E8EF086}">
      <p15:sldGuideLst xmlns:p15="http://schemas.microsoft.com/office/powerpoint/2012/main">
        <p15:guide id="1" pos="3795" userDrawn="1">
          <p15:clr>
            <a:srgbClr val="F26B43"/>
          </p15:clr>
        </p15:guide>
        <p15:guide id="2" pos="6879" userDrawn="1">
          <p15:clr>
            <a:srgbClr val="F26B43"/>
          </p15:clr>
        </p15:guide>
        <p15:guide id="3" orient="horz" pos="1298" userDrawn="1">
          <p15:clr>
            <a:srgbClr val="F26B43"/>
          </p15:clr>
        </p15:guide>
        <p15:guide id="4" pos="3364" userDrawn="1">
          <p15:clr>
            <a:srgbClr val="F26B43"/>
          </p15:clr>
        </p15:guide>
        <p15:guide id="5" orient="horz" pos="381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Out Box and Image">
    <p:spTree>
      <p:nvGrpSpPr>
        <p:cNvPr id="1" name=""/>
        <p:cNvGrpSpPr/>
        <p:nvPr/>
      </p:nvGrpSpPr>
      <p:grpSpPr>
        <a:xfrm>
          <a:off x="0" y="0"/>
          <a:ext cx="0" cy="0"/>
          <a:chOff x="0" y="0"/>
          <a:chExt cx="0" cy="0"/>
        </a:xfrm>
      </p:grpSpPr>
      <p:sp>
        <p:nvSpPr>
          <p:cNvPr id="33" name="Freeform 32"/>
          <p:cNvSpPr/>
          <p:nvPr userDrawn="1"/>
        </p:nvSpPr>
        <p:spPr bwMode="gray">
          <a:xfrm rot="5400000">
            <a:off x="839025" y="735201"/>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userDrawn="1"/>
        </p:nvSpPr>
        <p:spPr bwMode="gray">
          <a:xfrm rot="16200000">
            <a:off x="5190050" y="5546289"/>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icture Placeholder 31"/>
          <p:cNvSpPr>
            <a:spLocks noGrp="1"/>
          </p:cNvSpPr>
          <p:nvPr>
            <p:ph type="pic" sz="quarter" idx="12" hasCustomPrompt="1"/>
          </p:nvPr>
        </p:nvSpPr>
        <p:spPr bwMode="gray">
          <a:xfrm>
            <a:off x="0" y="1"/>
            <a:ext cx="12192000" cy="6858000"/>
          </a:xfrm>
          <a:custGeom>
            <a:avLst/>
            <a:gdLst>
              <a:gd name="connsiteX0" fmla="*/ 5712050 w 12192000"/>
              <a:gd name="connsiteY0" fmla="*/ 5546288 h 6858000"/>
              <a:gd name="connsiteX1" fmla="*/ 5712050 w 12192000"/>
              <a:gd name="connsiteY1" fmla="*/ 6068288 h 6858000"/>
              <a:gd name="connsiteX2" fmla="*/ 5190050 w 12192000"/>
              <a:gd name="connsiteY2" fmla="*/ 6068288 h 6858000"/>
              <a:gd name="connsiteX3" fmla="*/ 5190050 w 12192000"/>
              <a:gd name="connsiteY3" fmla="*/ 6086288 h 6858000"/>
              <a:gd name="connsiteX4" fmla="*/ 5712050 w 12192000"/>
              <a:gd name="connsiteY4" fmla="*/ 6086288 h 6858000"/>
              <a:gd name="connsiteX5" fmla="*/ 5730050 w 12192000"/>
              <a:gd name="connsiteY5" fmla="*/ 6086288 h 6858000"/>
              <a:gd name="connsiteX6" fmla="*/ 5730050 w 12192000"/>
              <a:gd name="connsiteY6" fmla="*/ 6068288 h 6858000"/>
              <a:gd name="connsiteX7" fmla="*/ 5730050 w 12192000"/>
              <a:gd name="connsiteY7" fmla="*/ 5546288 h 6858000"/>
              <a:gd name="connsiteX8" fmla="*/ 839025 w 12192000"/>
              <a:gd name="connsiteY8" fmla="*/ 735200 h 6858000"/>
              <a:gd name="connsiteX9" fmla="*/ 839025 w 12192000"/>
              <a:gd name="connsiteY9" fmla="*/ 753200 h 6858000"/>
              <a:gd name="connsiteX10" fmla="*/ 839025 w 12192000"/>
              <a:gd name="connsiteY10" fmla="*/ 1275200 h 6858000"/>
              <a:gd name="connsiteX11" fmla="*/ 857025 w 12192000"/>
              <a:gd name="connsiteY11" fmla="*/ 1275200 h 6858000"/>
              <a:gd name="connsiteX12" fmla="*/ 857025 w 12192000"/>
              <a:gd name="connsiteY12" fmla="*/ 753200 h 6858000"/>
              <a:gd name="connsiteX13" fmla="*/ 1379025 w 12192000"/>
              <a:gd name="connsiteY13" fmla="*/ 753200 h 6858000"/>
              <a:gd name="connsiteX14" fmla="*/ 1379025 w 12192000"/>
              <a:gd name="connsiteY14" fmla="*/ 735200 h 6858000"/>
              <a:gd name="connsiteX15" fmla="*/ 857025 w 12192000"/>
              <a:gd name="connsiteY15" fmla="*/ 735200 h 6858000"/>
              <a:gd name="connsiteX16" fmla="*/ 0 w 12192000"/>
              <a:gd name="connsiteY16" fmla="*/ 0 h 6858000"/>
              <a:gd name="connsiteX17" fmla="*/ 12192000 w 12192000"/>
              <a:gd name="connsiteY17" fmla="*/ 0 h 6858000"/>
              <a:gd name="connsiteX18" fmla="*/ 12192000 w 12192000"/>
              <a:gd name="connsiteY18" fmla="*/ 6858000 h 6858000"/>
              <a:gd name="connsiteX19" fmla="*/ 0 w 12192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5712050" y="5546288"/>
                </a:moveTo>
                <a:lnTo>
                  <a:pt x="5712050" y="6068288"/>
                </a:lnTo>
                <a:lnTo>
                  <a:pt x="5190050" y="6068288"/>
                </a:lnTo>
                <a:lnTo>
                  <a:pt x="5190050" y="6086288"/>
                </a:lnTo>
                <a:lnTo>
                  <a:pt x="5712050" y="6086288"/>
                </a:lnTo>
                <a:lnTo>
                  <a:pt x="5730050" y="6086288"/>
                </a:lnTo>
                <a:lnTo>
                  <a:pt x="5730050" y="6068288"/>
                </a:lnTo>
                <a:lnTo>
                  <a:pt x="5730050" y="5546288"/>
                </a:lnTo>
                <a:close/>
                <a:moveTo>
                  <a:pt x="839025" y="735200"/>
                </a:moveTo>
                <a:lnTo>
                  <a:pt x="839025" y="753200"/>
                </a:lnTo>
                <a:lnTo>
                  <a:pt x="839025" y="1275200"/>
                </a:lnTo>
                <a:lnTo>
                  <a:pt x="857025" y="1275200"/>
                </a:lnTo>
                <a:lnTo>
                  <a:pt x="857025" y="753200"/>
                </a:lnTo>
                <a:lnTo>
                  <a:pt x="1379025" y="753200"/>
                </a:lnTo>
                <a:lnTo>
                  <a:pt x="1379025" y="735200"/>
                </a:lnTo>
                <a:lnTo>
                  <a:pt x="857025" y="735200"/>
                </a:lnTo>
                <a:close/>
                <a:moveTo>
                  <a:pt x="0" y="0"/>
                </a:moveTo>
                <a:lnTo>
                  <a:pt x="12192000" y="0"/>
                </a:lnTo>
                <a:lnTo>
                  <a:pt x="12192000" y="6858000"/>
                </a:lnTo>
                <a:lnTo>
                  <a:pt x="0" y="6858000"/>
                </a:lnTo>
                <a:close/>
              </a:path>
            </a:pathLst>
          </a:custGeom>
          <a:ln>
            <a:noFill/>
          </a:ln>
        </p:spPr>
        <p:txBody>
          <a:bodyPr wrap="square" rIns="1260000" anchor="ctr">
            <a:noAutofit/>
          </a:bodyPr>
          <a:lstStyle>
            <a:lvl1pPr algn="r">
              <a:defRPr baseline="0"/>
            </a:lvl1pPr>
          </a:lstStyle>
          <a:p>
            <a:r>
              <a:rPr lang="en-GB"/>
              <a:t>Click on icon to add a picture</a:t>
            </a:r>
          </a:p>
        </p:txBody>
      </p:sp>
      <p:sp>
        <p:nvSpPr>
          <p:cNvPr id="9" name="Text Placeholder 8"/>
          <p:cNvSpPr>
            <a:spLocks noGrp="1"/>
          </p:cNvSpPr>
          <p:nvPr>
            <p:ph type="body" sz="quarter" idx="13"/>
          </p:nvPr>
        </p:nvSpPr>
        <p:spPr bwMode="gray">
          <a:xfrm>
            <a:off x="1120775" y="1016000"/>
            <a:ext cx="4340225" cy="4789488"/>
          </a:xfrm>
          <a:solidFill>
            <a:schemeClr val="bg1"/>
          </a:solidFill>
        </p:spPr>
        <p:txBody>
          <a:bodyPr lIns="468000" tIns="324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14" hasCustomPrompt="1"/>
          </p:nvPr>
        </p:nvSpPr>
        <p:spPr bwMode="gray">
          <a:xfrm>
            <a:off x="1120775" y="1016000"/>
            <a:ext cx="4340225" cy="4789488"/>
          </a:xfrm>
          <a:solidFill>
            <a:schemeClr val="bg1"/>
          </a:solidFill>
        </p:spPr>
        <p:txBody>
          <a:bodyPr lIns="468000" tIns="324000" rIns="468000" bIns="324000"/>
          <a:lstStyle>
            <a:lvl1pPr>
              <a:defRPr baseline="0"/>
            </a:lvl1pPr>
            <a:lvl2pPr>
              <a:defRPr baseline="0"/>
            </a:lvl2pPr>
            <a:lvl3pPr>
              <a:defRPr baseline="0"/>
            </a:lvl3pPr>
            <a:lvl4pPr>
              <a:defRPr baseline="0"/>
            </a:lvl4pPr>
            <a:lvl5pPr>
              <a:defRPr baseline="0"/>
            </a:lvl5pPr>
          </a:lstStyle>
          <a:p>
            <a:pPr lvl="0"/>
            <a:r>
              <a:rPr lang="en-US"/>
              <a:t>Click to edit pull out box body text</a:t>
            </a:r>
          </a:p>
          <a:p>
            <a:pPr lvl="1"/>
            <a:r>
              <a:rPr lang="en-US"/>
              <a:t>Click to edit pull out box heading text</a:t>
            </a:r>
          </a:p>
          <a:p>
            <a:pPr lvl="2"/>
            <a:r>
              <a:rPr lang="en-US"/>
              <a:t>Click to edit pull out box subheading</a:t>
            </a:r>
          </a:p>
          <a:p>
            <a:pPr lvl="3"/>
            <a:r>
              <a:rPr lang="en-US"/>
              <a:t>Bullet list one</a:t>
            </a:r>
          </a:p>
          <a:p>
            <a:pPr lvl="4"/>
            <a:r>
              <a:rPr lang="en-US"/>
              <a:t>Bullet list two</a:t>
            </a:r>
            <a:endParaRPr lang="en-GB"/>
          </a:p>
        </p:txBody>
      </p:sp>
    </p:spTree>
    <p:extLst>
      <p:ext uri="{BB962C8B-B14F-4D97-AF65-F5344CB8AC3E}">
        <p14:creationId xmlns:p14="http://schemas.microsoft.com/office/powerpoint/2010/main" val="2401766199"/>
      </p:ext>
    </p:extLst>
  </p:cSld>
  <p:clrMapOvr>
    <a:masterClrMapping/>
  </p:clrMapOvr>
  <p:extLst>
    <p:ext uri="{DCECCB84-F9BA-43D5-87BE-67443E8EF086}">
      <p15:sldGuideLst xmlns:p15="http://schemas.microsoft.com/office/powerpoint/2012/main">
        <p15:guide id="1" orient="horz" pos="3657" userDrawn="1">
          <p15:clr>
            <a:srgbClr val="F26B43"/>
          </p15:clr>
        </p15:guide>
        <p15:guide id="2" orient="horz" pos="640" userDrawn="1">
          <p15:clr>
            <a:srgbClr val="F26B43"/>
          </p15:clr>
        </p15:guide>
        <p15:guide id="3" pos="710" userDrawn="1">
          <p15:clr>
            <a:srgbClr val="F26B43"/>
          </p15:clr>
        </p15:guide>
        <p15:guide id="4" pos="3432"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2" cstate="hqprint">
            <a:extLst>
              <a:ext uri="{28A0092B-C50C-407E-A947-70E740481C1C}">
                <a14:useLocalDpi xmlns:a14="http://schemas.microsoft.com/office/drawing/2010/main"/>
              </a:ext>
            </a:extLst>
          </a:blip>
          <a:srcRect l="19963" t="19963" r="19963" b="19963"/>
          <a:stretch/>
        </p:blipFill>
        <p:spPr bwMode="gray">
          <a:xfrm>
            <a:off x="11388725" y="721505"/>
            <a:ext cx="468002" cy="468000"/>
          </a:xfrm>
          <a:prstGeom prst="ellipse">
            <a:avLst/>
          </a:prstGeom>
        </p:spPr>
      </p:pic>
      <p:sp>
        <p:nvSpPr>
          <p:cNvPr id="2" name="Title Placeholder 1"/>
          <p:cNvSpPr>
            <a:spLocks noGrp="1"/>
          </p:cNvSpPr>
          <p:nvPr>
            <p:ph type="title"/>
          </p:nvPr>
        </p:nvSpPr>
        <p:spPr bwMode="gray">
          <a:xfrm>
            <a:off x="839788" y="682859"/>
            <a:ext cx="10080625" cy="526298"/>
          </a:xfrm>
          <a:prstGeom prst="rect">
            <a:avLst/>
          </a:prstGeom>
        </p:spPr>
        <p:txBody>
          <a:bodyPr vert="horz" wrap="square" lIns="0" tIns="0" rIns="0" bIns="0" rtlCol="0" anchor="t" anchorCtr="0">
            <a:spAutoFit/>
          </a:bodyPr>
          <a:lstStyle/>
          <a:p>
            <a:r>
              <a:rPr lang="en-US"/>
              <a:t>Click to edit heading title</a:t>
            </a:r>
            <a:endParaRPr lang="en-GB"/>
          </a:p>
        </p:txBody>
      </p:sp>
      <p:sp>
        <p:nvSpPr>
          <p:cNvPr id="3" name="Text Placeholder 2"/>
          <p:cNvSpPr>
            <a:spLocks noGrp="1"/>
          </p:cNvSpPr>
          <p:nvPr>
            <p:ph type="body" idx="1"/>
          </p:nvPr>
        </p:nvSpPr>
        <p:spPr bwMode="gray">
          <a:xfrm>
            <a:off x="839788" y="1557338"/>
            <a:ext cx="10080000" cy="4500562"/>
          </a:xfrm>
          <a:prstGeom prst="rect">
            <a:avLst/>
          </a:prstGeom>
        </p:spPr>
        <p:txBody>
          <a:bodyPr vert="horz" lIns="0" tIns="0" rIns="0" bIns="0" rtlCol="0">
            <a:noAutofit/>
          </a:bodyPr>
          <a:lstStyle/>
          <a:p>
            <a:pPr lvl="0"/>
            <a:r>
              <a:rPr lang="en-US"/>
              <a:t>Click to edit body text</a:t>
            </a:r>
          </a:p>
          <a:p>
            <a:pPr lvl="1"/>
            <a:r>
              <a:rPr lang="en-US"/>
              <a:t>Click to edit heading text</a:t>
            </a:r>
          </a:p>
          <a:p>
            <a:pPr lvl="2"/>
            <a:r>
              <a:rPr lang="en-US"/>
              <a:t>Click to edit subheading text</a:t>
            </a:r>
          </a:p>
          <a:p>
            <a:pPr lvl="3"/>
            <a:r>
              <a:rPr lang="en-US"/>
              <a:t>Bullet level one</a:t>
            </a:r>
          </a:p>
          <a:p>
            <a:pPr lvl="4"/>
            <a:r>
              <a:rPr lang="en-US"/>
              <a:t>Bullet level two</a:t>
            </a:r>
          </a:p>
          <a:p>
            <a:pPr lvl="5"/>
            <a:r>
              <a:rPr lang="en-US"/>
              <a:t>Bullet level three</a:t>
            </a:r>
          </a:p>
          <a:p>
            <a:pPr lvl="6"/>
            <a:r>
              <a:rPr lang="en-US"/>
              <a:t>Number bullet level one</a:t>
            </a:r>
            <a:endParaRPr lang="en-GB"/>
          </a:p>
        </p:txBody>
      </p:sp>
      <p:sp>
        <p:nvSpPr>
          <p:cNvPr id="5" name="Footer Placeholder 4"/>
          <p:cNvSpPr>
            <a:spLocks noGrp="1"/>
          </p:cNvSpPr>
          <p:nvPr>
            <p:ph type="ftr" sz="quarter" idx="3"/>
          </p:nvPr>
        </p:nvSpPr>
        <p:spPr bwMode="gray">
          <a:xfrm rot="16200000">
            <a:off x="10084629" y="4334676"/>
            <a:ext cx="3081320" cy="365125"/>
          </a:xfrm>
          <a:prstGeom prst="rect">
            <a:avLst/>
          </a:prstGeom>
        </p:spPr>
        <p:txBody>
          <a:bodyPr vert="horz" lIns="0" tIns="0" rIns="0" bIns="0" rtlCol="0" anchor="ctr"/>
          <a:lstStyle>
            <a:lvl1pPr algn="r">
              <a:defRPr sz="1250" spc="20" baseline="0">
                <a:solidFill>
                  <a:schemeClr val="tx2"/>
                </a:solidFill>
              </a:defRPr>
            </a:lvl1pPr>
          </a:lstStyle>
          <a:p>
            <a:r>
              <a:rPr lang="en-GB"/>
              <a:t>Document title</a:t>
            </a:r>
          </a:p>
        </p:txBody>
      </p:sp>
      <p:sp>
        <p:nvSpPr>
          <p:cNvPr id="6" name="Slide Number Placeholder 5"/>
          <p:cNvSpPr>
            <a:spLocks noGrp="1"/>
          </p:cNvSpPr>
          <p:nvPr>
            <p:ph type="sldNum" sz="quarter" idx="4"/>
          </p:nvPr>
        </p:nvSpPr>
        <p:spPr bwMode="gray">
          <a:xfrm>
            <a:off x="11445288" y="775505"/>
            <a:ext cx="360000" cy="360000"/>
          </a:xfrm>
          <a:prstGeom prst="rect">
            <a:avLst/>
          </a:prstGeom>
        </p:spPr>
        <p:txBody>
          <a:bodyPr vert="horz" wrap="none" lIns="0" tIns="0" rIns="0" bIns="0" rtlCol="0" anchor="ctr"/>
          <a:lstStyle>
            <a:lvl1pPr algn="ctr">
              <a:defRPr sz="1800">
                <a:solidFill>
                  <a:schemeClr val="tx2"/>
                </a:solidFill>
                <a:latin typeface="Calibre Semibold" panose="020B0703030202060203" pitchFamily="34" charset="0"/>
              </a:defRPr>
            </a:lvl1pPr>
          </a:lstStyle>
          <a:p>
            <a:fld id="{939346A5-94A9-49D9-AEFC-34AF1F7A20E9}" type="slidenum">
              <a:rPr lang="en-GB" smtClean="0"/>
              <a:pPr/>
              <a:t>‹#›</a:t>
            </a:fld>
            <a:endParaRPr lang="en-GB"/>
          </a:p>
        </p:txBody>
      </p:sp>
      <p:sp>
        <p:nvSpPr>
          <p:cNvPr id="12" name="Footer Placeholder 4"/>
          <p:cNvSpPr txBox="1">
            <a:spLocks/>
          </p:cNvSpPr>
          <p:nvPr userDrawn="1"/>
        </p:nvSpPr>
        <p:spPr bwMode="gray">
          <a:xfrm rot="16200000">
            <a:off x="10869290" y="1986311"/>
            <a:ext cx="1512000" cy="365125"/>
          </a:xfrm>
          <a:prstGeom prst="rect">
            <a:avLst/>
          </a:prstGeom>
        </p:spPr>
        <p:txBody>
          <a:bodyPr vert="horz" wrap="none"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50" cap="all" spc="70" baseline="0">
                <a:solidFill>
                  <a:schemeClr val="accent1"/>
                </a:solidFill>
                <a:latin typeface="Calibre Semibold" panose="020B0703030202060203" pitchFamily="34" charset="0"/>
              </a:rPr>
              <a:t>  </a:t>
            </a:r>
            <a:r>
              <a:rPr lang="en-GB" sz="1250" cap="all" spc="70" baseline="0">
                <a:solidFill>
                  <a:schemeClr val="accent1"/>
                </a:solidFill>
                <a:latin typeface="+mn-lt"/>
              </a:rPr>
              <a:t>| </a:t>
            </a:r>
            <a:r>
              <a:rPr lang="en-GB" sz="1250" cap="all" spc="70" baseline="0">
                <a:solidFill>
                  <a:schemeClr val="tx2"/>
                </a:solidFill>
                <a:latin typeface="Calibre Semibold" panose="020B0703030202060203" pitchFamily="34" charset="0"/>
              </a:rPr>
              <a:t> </a:t>
            </a:r>
            <a:r>
              <a:rPr lang="en-GB" sz="1250" cap="all" spc="70">
                <a:solidFill>
                  <a:schemeClr val="tx2"/>
                </a:solidFill>
                <a:latin typeface="Calibre Semibold" panose="020B0703030202060203" pitchFamily="34" charset="0"/>
              </a:rPr>
              <a:t>London</a:t>
            </a:r>
            <a:r>
              <a:rPr lang="en-GB" sz="1250" cap="all" spc="70" baseline="0">
                <a:solidFill>
                  <a:schemeClr val="tx2"/>
                </a:solidFill>
                <a:latin typeface="Calibre Semibold" panose="020B0703030202060203" pitchFamily="34" charset="0"/>
              </a:rPr>
              <a:t> Funders</a:t>
            </a:r>
            <a:endParaRPr lang="en-GB" sz="1250" cap="all" spc="70">
              <a:solidFill>
                <a:schemeClr val="tx2"/>
              </a:solidFill>
              <a:latin typeface="Calibre Semibold" panose="020B0703030202060203" pitchFamily="34" charset="0"/>
            </a:endParaRPr>
          </a:p>
        </p:txBody>
      </p:sp>
    </p:spTree>
    <p:extLst>
      <p:ext uri="{BB962C8B-B14F-4D97-AF65-F5344CB8AC3E}">
        <p14:creationId xmlns:p14="http://schemas.microsoft.com/office/powerpoint/2010/main" val="338596923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1" r:id="rId3"/>
    <p:sldLayoutId id="2147483652" r:id="rId4"/>
    <p:sldLayoutId id="2147483650" r:id="rId5"/>
    <p:sldLayoutId id="2147483653" r:id="rId6"/>
    <p:sldLayoutId id="2147483654"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3700" kern="1200">
          <a:solidFill>
            <a:schemeClr val="tx2"/>
          </a:solidFill>
          <a:latin typeface="+mj-lt"/>
          <a:ea typeface="+mj-ea"/>
          <a:cs typeface="+mj-cs"/>
        </a:defRPr>
      </a:lvl1pPr>
    </p:titleStyle>
    <p:body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ondonfunders.org.uk/latest/news/findings-our-member-audi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rustforlondon.org.uk/data/"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ondonfunders.org.uk/resources-publications/publications/mapping-manifestos-what-are-priorities-london"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7738" y="1830388"/>
            <a:ext cx="5076825" cy="609398"/>
          </a:xfrm>
        </p:spPr>
        <p:txBody>
          <a:bodyPr/>
          <a:lstStyle/>
          <a:p>
            <a:r>
              <a:rPr lang="en-GB">
                <a:solidFill>
                  <a:schemeClr val="bg1"/>
                </a:solidFill>
              </a:rPr>
              <a:t>Manifesto mapping</a:t>
            </a:r>
            <a:endParaRPr lang="en-GB"/>
          </a:p>
        </p:txBody>
      </p:sp>
      <p:sp>
        <p:nvSpPr>
          <p:cNvPr id="6" name="Text Placeholder 5"/>
          <p:cNvSpPr>
            <a:spLocks noGrp="1"/>
          </p:cNvSpPr>
          <p:nvPr>
            <p:ph type="body" sz="quarter" idx="12"/>
          </p:nvPr>
        </p:nvSpPr>
        <p:spPr/>
        <p:txBody>
          <a:bodyPr/>
          <a:lstStyle/>
          <a:p>
            <a:r>
              <a:rPr lang="en-GB"/>
              <a:t>londonfunders.org.uk</a:t>
            </a:r>
          </a:p>
        </p:txBody>
      </p:sp>
      <p:sp>
        <p:nvSpPr>
          <p:cNvPr id="7" name="Text Placeholder 6"/>
          <p:cNvSpPr>
            <a:spLocks noGrp="1"/>
          </p:cNvSpPr>
          <p:nvPr>
            <p:ph type="body" sz="quarter" idx="13"/>
          </p:nvPr>
        </p:nvSpPr>
        <p:spPr/>
        <p:txBody>
          <a:bodyPr/>
          <a:lstStyle/>
          <a:p>
            <a:r>
              <a:rPr lang="en-GB" sz="2800">
                <a:solidFill>
                  <a:schemeClr val="bg1"/>
                </a:solidFill>
              </a:rPr>
              <a:t>What are the priorities, and what might this mean for London’s funding landscape?</a:t>
            </a:r>
            <a:endParaRPr lang="en-GB"/>
          </a:p>
        </p:txBody>
      </p:sp>
      <p:sp>
        <p:nvSpPr>
          <p:cNvPr id="8" name="Text Placeholder 7"/>
          <p:cNvSpPr>
            <a:spLocks noGrp="1"/>
          </p:cNvSpPr>
          <p:nvPr>
            <p:ph type="body" sz="quarter" idx="14"/>
          </p:nvPr>
        </p:nvSpPr>
        <p:spPr/>
        <p:txBody>
          <a:bodyPr/>
          <a:lstStyle/>
          <a:p>
            <a:r>
              <a:rPr lang="en-GB"/>
              <a:t>July 2022</a:t>
            </a:r>
          </a:p>
        </p:txBody>
      </p:sp>
    </p:spTree>
    <p:extLst>
      <p:ext uri="{BB962C8B-B14F-4D97-AF65-F5344CB8AC3E}">
        <p14:creationId xmlns:p14="http://schemas.microsoft.com/office/powerpoint/2010/main" val="36460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a:t>londonfunders.org.uk</a:t>
            </a:r>
          </a:p>
        </p:txBody>
      </p:sp>
      <p:sp>
        <p:nvSpPr>
          <p:cNvPr id="6" name="Text Placeholder 5"/>
          <p:cNvSpPr>
            <a:spLocks noGrp="1"/>
          </p:cNvSpPr>
          <p:nvPr>
            <p:ph type="body" sz="quarter" idx="11"/>
          </p:nvPr>
        </p:nvSpPr>
        <p:spPr/>
        <p:txBody>
          <a:bodyPr/>
          <a:lstStyle/>
          <a:p>
            <a:r>
              <a:rPr lang="en-GB"/>
              <a:t>020 7255 4488 </a:t>
            </a:r>
          </a:p>
        </p:txBody>
      </p:sp>
      <p:sp>
        <p:nvSpPr>
          <p:cNvPr id="7" name="Text Placeholder 6"/>
          <p:cNvSpPr>
            <a:spLocks noGrp="1"/>
          </p:cNvSpPr>
          <p:nvPr>
            <p:ph type="body" sz="quarter" idx="12"/>
          </p:nvPr>
        </p:nvSpPr>
        <p:spPr/>
        <p:txBody>
          <a:bodyPr/>
          <a:lstStyle/>
          <a:p>
            <a:r>
              <a:rPr lang="en-GB"/>
              <a:t>Info@londonfunders.org.uk</a:t>
            </a:r>
          </a:p>
        </p:txBody>
      </p:sp>
      <p:sp>
        <p:nvSpPr>
          <p:cNvPr id="8" name="Text Placeholder 7"/>
          <p:cNvSpPr>
            <a:spLocks noGrp="1"/>
          </p:cNvSpPr>
          <p:nvPr>
            <p:ph type="body" sz="quarter" idx="13"/>
          </p:nvPr>
        </p:nvSpPr>
        <p:spPr/>
        <p:txBody>
          <a:bodyPr/>
          <a:lstStyle/>
          <a:p>
            <a:pPr lvl="1"/>
            <a:r>
              <a:rPr lang="en-GB"/>
              <a:t>Building a better London</a:t>
            </a:r>
          </a:p>
          <a:p>
            <a:r>
              <a:rPr lang="en-GB"/>
              <a:t>London Funders is the only cross-sector membership network for funders and investors in London’s civil society.</a:t>
            </a:r>
          </a:p>
        </p:txBody>
      </p:sp>
    </p:spTree>
    <p:extLst>
      <p:ext uri="{BB962C8B-B14F-4D97-AF65-F5344CB8AC3E}">
        <p14:creationId xmlns:p14="http://schemas.microsoft.com/office/powerpoint/2010/main" val="822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5"/>
          <p:cNvSpPr>
            <a:spLocks noGrp="1"/>
          </p:cNvSpPr>
          <p:nvPr>
            <p:ph type="ftr" sz="quarter" idx="10"/>
          </p:nvPr>
        </p:nvSpPr>
        <p:spPr/>
        <p:txBody>
          <a:bodyPr/>
          <a:lstStyle/>
          <a:p>
            <a:r>
              <a:rPr lang="en-GB"/>
              <a:t>Document title</a:t>
            </a:r>
          </a:p>
        </p:txBody>
      </p:sp>
      <p:sp>
        <p:nvSpPr>
          <p:cNvPr id="51" name="Slide Number Placeholder 50"/>
          <p:cNvSpPr>
            <a:spLocks noGrp="1"/>
          </p:cNvSpPr>
          <p:nvPr>
            <p:ph type="sldNum" sz="quarter" idx="11"/>
          </p:nvPr>
        </p:nvSpPr>
        <p:spPr/>
        <p:txBody>
          <a:bodyPr/>
          <a:lstStyle/>
          <a:p>
            <a:fld id="{939346A5-94A9-49D9-AEFC-34AF1F7A20E9}" type="slidenum">
              <a:rPr lang="en-GB" smtClean="0"/>
              <a:pPr/>
              <a:t>2</a:t>
            </a:fld>
            <a:endParaRPr lang="en-GB"/>
          </a:p>
        </p:txBody>
      </p:sp>
      <p:sp>
        <p:nvSpPr>
          <p:cNvPr id="6" name="Content Placeholder 5"/>
          <p:cNvSpPr>
            <a:spLocks noGrp="1"/>
          </p:cNvSpPr>
          <p:nvPr>
            <p:ph sz="quarter" idx="12"/>
          </p:nvPr>
        </p:nvSpPr>
        <p:spPr/>
        <p:txBody>
          <a:bodyPr/>
          <a:lstStyle/>
          <a:p>
            <a:pPr lvl="1"/>
            <a:r>
              <a:rPr lang="en-GB"/>
              <a:t>Manifesto mapping</a:t>
            </a:r>
          </a:p>
          <a:p>
            <a:pPr marL="342900" indent="-342900">
              <a:buFont typeface="Arial" panose="020B0604020202020204" pitchFamily="34" charset="0"/>
              <a:buChar char="•"/>
            </a:pPr>
            <a:r>
              <a:rPr lang="en-GB"/>
              <a:t>Local elections in May 2022</a:t>
            </a:r>
          </a:p>
          <a:p>
            <a:pPr marL="342900" indent="-342900">
              <a:buFont typeface="Arial" panose="020B0604020202020204" pitchFamily="34" charset="0"/>
              <a:buChar char="•"/>
            </a:pPr>
            <a:r>
              <a:rPr lang="en-GB"/>
              <a:t>What pledges were made by successful parties? </a:t>
            </a:r>
          </a:p>
          <a:p>
            <a:pPr marL="342900" indent="-342900">
              <a:buFont typeface="Arial" panose="020B0604020202020204" pitchFamily="34" charset="0"/>
              <a:buChar char="•"/>
            </a:pPr>
            <a:r>
              <a:rPr lang="en-GB"/>
              <a:t>We have been mapping out what issues were prioritised by the successful parties at a borough-wide level. The mapping includes </a:t>
            </a:r>
            <a:r>
              <a:rPr lang="en-GB" u="sng">
                <a:hlinkClick r:id="rId2"/>
              </a:rPr>
              <a:t>areas we know are important to members</a:t>
            </a:r>
            <a:r>
              <a:rPr lang="en-GB"/>
              <a:t> – from the climate crisis, children and young people to housing, domestic violence and the cost-of-living crisis.</a:t>
            </a:r>
          </a:p>
          <a:p>
            <a:pPr marL="342900" indent="-342900">
              <a:buFont typeface="Arial" panose="020B0604020202020204" pitchFamily="34" charset="0"/>
              <a:buChar char="•"/>
            </a:pPr>
            <a:r>
              <a:rPr lang="en-GB"/>
              <a:t>This is not intended to be a comprehensive exploration of each borough’s policies but rather top level analysis to contribute to the overall picture of the issues prioritised by the successful parties. It also helps us understand potential gaps, both at a local and pan-London level.</a:t>
            </a:r>
          </a:p>
          <a:p>
            <a:pPr lvl="3"/>
            <a:endParaRPr lang="en-GB"/>
          </a:p>
        </p:txBody>
      </p:sp>
      <p:sp>
        <p:nvSpPr>
          <p:cNvPr id="21" name="Title 20"/>
          <p:cNvSpPr>
            <a:spLocks noGrp="1"/>
          </p:cNvSpPr>
          <p:nvPr>
            <p:ph type="title"/>
          </p:nvPr>
        </p:nvSpPr>
        <p:spPr>
          <a:xfrm>
            <a:off x="839789" y="682859"/>
            <a:ext cx="3168650" cy="512448"/>
          </a:xfrm>
        </p:spPr>
        <p:txBody>
          <a:bodyPr/>
          <a:lstStyle/>
          <a:p>
            <a:r>
              <a:rPr lang="en-GB"/>
              <a:t>Introduction</a:t>
            </a:r>
          </a:p>
        </p:txBody>
      </p:sp>
      <p:pic>
        <p:nvPicPr>
          <p:cNvPr id="30" name="Picture Placeholder 7"/>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699" b="1699"/>
          <a:stretch/>
        </p:blipFill>
        <p:spPr bwMode="gray">
          <a:prstGeom prst="rect">
            <a:avLst/>
          </a:prstGeom>
          <a:noFill/>
        </p:spPr>
      </p:pic>
    </p:spTree>
    <p:extLst>
      <p:ext uri="{BB962C8B-B14F-4D97-AF65-F5344CB8AC3E}">
        <p14:creationId xmlns:p14="http://schemas.microsoft.com/office/powerpoint/2010/main" val="35663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GB"/>
              <a:t>Document title</a:t>
            </a:r>
          </a:p>
        </p:txBody>
      </p:sp>
      <p:sp>
        <p:nvSpPr>
          <p:cNvPr id="12" name="Slide Number Placeholder 11"/>
          <p:cNvSpPr>
            <a:spLocks noGrp="1"/>
          </p:cNvSpPr>
          <p:nvPr>
            <p:ph type="sldNum" sz="quarter" idx="11"/>
          </p:nvPr>
        </p:nvSpPr>
        <p:spPr/>
        <p:txBody>
          <a:bodyPr/>
          <a:lstStyle/>
          <a:p>
            <a:fld id="{939346A5-94A9-49D9-AEFC-34AF1F7A20E9}" type="slidenum">
              <a:rPr lang="en-GB" smtClean="0"/>
              <a:pPr/>
              <a:t>3</a:t>
            </a:fld>
            <a:endParaRPr lang="en-GB"/>
          </a:p>
        </p:txBody>
      </p:sp>
      <p:sp>
        <p:nvSpPr>
          <p:cNvPr id="2" name="Content Placeholder 1"/>
          <p:cNvSpPr>
            <a:spLocks noGrp="1"/>
          </p:cNvSpPr>
          <p:nvPr>
            <p:ph sz="quarter" idx="12"/>
          </p:nvPr>
        </p:nvSpPr>
        <p:spPr/>
        <p:txBody>
          <a:bodyPr/>
          <a:lstStyle/>
          <a:p>
            <a:pPr lvl="1"/>
            <a:r>
              <a:rPr lang="en-GB"/>
              <a:t>Results</a:t>
            </a:r>
          </a:p>
          <a:p>
            <a:pPr marL="342900" indent="-342900">
              <a:buFont typeface="Arial" panose="020B0604020202020204" pitchFamily="34" charset="0"/>
              <a:buChar char="•"/>
            </a:pPr>
            <a:r>
              <a:rPr lang="en-GB"/>
              <a:t>Councillor seats across the 32 boroughs were up for election, along with directly elected mayors in Hackney, Lewisham, Newham, Tower Hamlets and, for the first time, Croydon. </a:t>
            </a:r>
          </a:p>
          <a:p>
            <a:pPr marL="342900" indent="-342900">
              <a:buFont typeface="Arial" panose="020B0604020202020204" pitchFamily="34" charset="0"/>
              <a:buChar char="•"/>
            </a:pPr>
            <a:r>
              <a:rPr lang="en-GB"/>
              <a:t>Labour gained majority control of three councils (Barnet, </a:t>
            </a:r>
            <a:r>
              <a:rPr lang="en-GB" err="1"/>
              <a:t>Wandsworth</a:t>
            </a:r>
            <a:r>
              <a:rPr lang="en-GB"/>
              <a:t> and Westminster) but the overall number of councils controlled by them did not change (21). They lost both the mayoralty and control of the council in Tower Hamlets to the Aspire Party. </a:t>
            </a:r>
          </a:p>
          <a:p>
            <a:endParaRPr lang="en-GB"/>
          </a:p>
        </p:txBody>
      </p:sp>
      <p:sp>
        <p:nvSpPr>
          <p:cNvPr id="10" name="Content Placeholder 9"/>
          <p:cNvSpPr>
            <a:spLocks noGrp="1"/>
          </p:cNvSpPr>
          <p:nvPr>
            <p:ph sz="quarter" idx="13"/>
          </p:nvPr>
        </p:nvSpPr>
        <p:spPr>
          <a:xfrm>
            <a:off x="5946188" y="1521010"/>
            <a:ext cx="4896000" cy="4500562"/>
          </a:xfrm>
        </p:spPr>
        <p:txBody>
          <a:bodyPr/>
          <a:lstStyle/>
          <a:p>
            <a:endParaRPr lang="en-GB"/>
          </a:p>
          <a:p>
            <a:pPr marL="342900" indent="-342900">
              <a:buFont typeface="Arial" panose="020B0604020202020204" pitchFamily="34" charset="0"/>
              <a:buChar char="•"/>
            </a:pPr>
            <a:r>
              <a:rPr lang="en-GB"/>
              <a:t>The Conservatives won control of Harrow from Labour and won the Croydon mayoralty (however, the composition of Croydon council moved to no overall control, with Labour and the Conservatives both having 34 seats).</a:t>
            </a:r>
          </a:p>
          <a:p>
            <a:pPr marL="342900" indent="-342900">
              <a:buFont typeface="Arial" panose="020B0604020202020204" pitchFamily="34" charset="0"/>
              <a:buChar char="•"/>
            </a:pPr>
            <a:r>
              <a:rPr lang="en-GB"/>
              <a:t>As with all directly elected mayoralties in the London Boroughs, the Mayor leads the council and appoints their cabinet. </a:t>
            </a:r>
          </a:p>
          <a:p>
            <a:pPr marL="342900" indent="-342900">
              <a:buFont typeface="Arial" panose="020B0604020202020204" pitchFamily="34" charset="0"/>
              <a:buChar char="•"/>
            </a:pPr>
            <a:r>
              <a:rPr lang="en-GB"/>
              <a:t>The Liberal Democrats retained control of three councils, Kingston upon Thames, Richmond upon Thames and Sutton. </a:t>
            </a:r>
          </a:p>
          <a:p>
            <a:pPr marL="0" lvl="3" indent="0">
              <a:buNone/>
            </a:pPr>
            <a:endParaRPr lang="en-GB"/>
          </a:p>
        </p:txBody>
      </p:sp>
      <p:sp>
        <p:nvSpPr>
          <p:cNvPr id="9" name="Title 8"/>
          <p:cNvSpPr>
            <a:spLocks noGrp="1"/>
          </p:cNvSpPr>
          <p:nvPr>
            <p:ph type="title"/>
          </p:nvPr>
        </p:nvSpPr>
        <p:spPr/>
        <p:txBody>
          <a:bodyPr/>
          <a:lstStyle/>
          <a:p>
            <a:r>
              <a:rPr lang="en-GB"/>
              <a:t>London’s 2022 elections – what happened?</a:t>
            </a:r>
          </a:p>
        </p:txBody>
      </p:sp>
    </p:spTree>
    <p:extLst>
      <p:ext uri="{BB962C8B-B14F-4D97-AF65-F5344CB8AC3E}">
        <p14:creationId xmlns:p14="http://schemas.microsoft.com/office/powerpoint/2010/main" val="28145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a:t>Document title</a:t>
            </a:r>
          </a:p>
        </p:txBody>
      </p:sp>
      <p:sp>
        <p:nvSpPr>
          <p:cNvPr id="6" name="Slide Number Placeholder 5"/>
          <p:cNvSpPr>
            <a:spLocks noGrp="1"/>
          </p:cNvSpPr>
          <p:nvPr>
            <p:ph type="sldNum" sz="quarter" idx="11"/>
          </p:nvPr>
        </p:nvSpPr>
        <p:spPr/>
        <p:txBody>
          <a:bodyPr/>
          <a:lstStyle/>
          <a:p>
            <a:fld id="{939346A5-94A9-49D9-AEFC-34AF1F7A20E9}" type="slidenum">
              <a:rPr lang="en-GB" smtClean="0"/>
              <a:pPr/>
              <a:t>4</a:t>
            </a:fld>
            <a:endParaRPr lang="en-GB"/>
          </a:p>
        </p:txBody>
      </p:sp>
      <p:sp>
        <p:nvSpPr>
          <p:cNvPr id="8" name="Content Placeholder 7"/>
          <p:cNvSpPr>
            <a:spLocks noGrp="1"/>
          </p:cNvSpPr>
          <p:nvPr>
            <p:ph sz="quarter" idx="12"/>
          </p:nvPr>
        </p:nvSpPr>
        <p:spPr/>
        <p:txBody>
          <a:bodyPr/>
          <a:lstStyle/>
          <a:p>
            <a:pPr marL="342900" indent="-342900">
              <a:buFont typeface="Arial" panose="020B0604020202020204" pitchFamily="34" charset="0"/>
              <a:buChar char="•"/>
            </a:pPr>
            <a:r>
              <a:rPr lang="en-GB"/>
              <a:t>All manifestos reviewed and analysed May-June 2022</a:t>
            </a:r>
          </a:p>
          <a:p>
            <a:pPr marL="342900" indent="-342900">
              <a:buFont typeface="Arial" panose="020B0604020202020204" pitchFamily="34" charset="0"/>
              <a:buChar char="•"/>
            </a:pPr>
            <a:r>
              <a:rPr lang="en-GB"/>
              <a:t>Each manifesto contained ‘pledges’ of what the successful parties hope to achieve over the next cycle of government (four years). For the purposes of this report, only new pledges and policies were taken into account, not references of what had been done during the last electoral cycle.</a:t>
            </a:r>
          </a:p>
          <a:p>
            <a:pPr marL="342900" indent="-342900">
              <a:buFont typeface="Arial" panose="020B0604020202020204" pitchFamily="34" charset="0"/>
              <a:buChar char="•"/>
            </a:pPr>
            <a:r>
              <a:rPr lang="en-GB"/>
              <a:t>Analysis also considered low scoring or absence of themes thought to be of material importance. These are explored more in findings. </a:t>
            </a:r>
          </a:p>
          <a:p>
            <a:r>
              <a:rPr lang="en-GB"/>
              <a:t> </a:t>
            </a:r>
          </a:p>
        </p:txBody>
      </p:sp>
      <p:sp>
        <p:nvSpPr>
          <p:cNvPr id="9" name="Content Placeholder 8"/>
          <p:cNvSpPr>
            <a:spLocks noGrp="1"/>
          </p:cNvSpPr>
          <p:nvPr>
            <p:ph sz="quarter" idx="13"/>
          </p:nvPr>
        </p:nvSpPr>
        <p:spPr/>
        <p:txBody>
          <a:bodyPr/>
          <a:lstStyle/>
          <a:p>
            <a:endParaRPr lang="en-GB" sz="1800"/>
          </a:p>
        </p:txBody>
      </p:sp>
      <p:sp>
        <p:nvSpPr>
          <p:cNvPr id="7" name="Title 6"/>
          <p:cNvSpPr>
            <a:spLocks noGrp="1"/>
          </p:cNvSpPr>
          <p:nvPr>
            <p:ph type="title"/>
          </p:nvPr>
        </p:nvSpPr>
        <p:spPr/>
        <p:txBody>
          <a:bodyPr/>
          <a:lstStyle/>
          <a:p>
            <a:r>
              <a:rPr lang="en-GB"/>
              <a:t>Manifesto mapping</a:t>
            </a:r>
          </a:p>
        </p:txBody>
      </p:sp>
      <p:sp>
        <p:nvSpPr>
          <p:cNvPr id="10" name="Text Placeholder 9"/>
          <p:cNvSpPr>
            <a:spLocks noGrp="1"/>
          </p:cNvSpPr>
          <p:nvPr>
            <p:ph type="body" sz="quarter" idx="14"/>
          </p:nvPr>
        </p:nvSpPr>
        <p:spPr>
          <a:xfrm>
            <a:off x="6024564" y="1557338"/>
            <a:ext cx="4896000" cy="4881561"/>
          </a:xfrm>
        </p:spPr>
        <p:txBody>
          <a:bodyPr/>
          <a:lstStyle/>
          <a:p>
            <a:pPr lvl="1"/>
            <a:r>
              <a:rPr lang="en-GB"/>
              <a:t>Methodology</a:t>
            </a:r>
          </a:p>
          <a:p>
            <a:r>
              <a:rPr lang="en-GB"/>
              <a:t>Most were located via online searches, available as downloadable pdfs, web pages or via third party sites. The level of detail varies in each manifesto. For the purpose of this mapping, a score was given where specific themes were mentioned.</a:t>
            </a:r>
          </a:p>
          <a:p>
            <a:endParaRPr lang="en-GB"/>
          </a:p>
          <a:p>
            <a:r>
              <a:rPr lang="en-GB"/>
              <a:t>Sub-themes were grouped into more general overall themes to allow for a more streamlined analysis  (for example housing refers both to house building programmes, as well  as improvements &amp; refurbishment of existing stock).</a:t>
            </a:r>
          </a:p>
        </p:txBody>
      </p:sp>
    </p:spTree>
    <p:extLst>
      <p:ext uri="{BB962C8B-B14F-4D97-AF65-F5344CB8AC3E}">
        <p14:creationId xmlns:p14="http://schemas.microsoft.com/office/powerpoint/2010/main" val="105138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7"/>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1699" b="1699"/>
          <a:stretch/>
        </p:blipFill>
        <p:spPr bwMode="gray">
          <a:xfrm>
            <a:off x="17996" y="3512446"/>
            <a:ext cx="3248876" cy="3333795"/>
          </a:xfrm>
          <a:prstGeom prst="rect">
            <a:avLst/>
          </a:prstGeom>
          <a:noFill/>
        </p:spPr>
      </p:pic>
      <p:sp>
        <p:nvSpPr>
          <p:cNvPr id="46" name="Footer Placeholder 45"/>
          <p:cNvSpPr>
            <a:spLocks noGrp="1"/>
          </p:cNvSpPr>
          <p:nvPr>
            <p:ph type="ftr" sz="quarter" idx="10"/>
          </p:nvPr>
        </p:nvSpPr>
        <p:spPr/>
        <p:txBody>
          <a:bodyPr/>
          <a:lstStyle/>
          <a:p>
            <a:r>
              <a:rPr lang="en-GB"/>
              <a:t>Document title</a:t>
            </a:r>
          </a:p>
        </p:txBody>
      </p:sp>
      <p:sp>
        <p:nvSpPr>
          <p:cNvPr id="51" name="Slide Number Placeholder 50"/>
          <p:cNvSpPr>
            <a:spLocks noGrp="1"/>
          </p:cNvSpPr>
          <p:nvPr>
            <p:ph type="sldNum" sz="quarter" idx="11"/>
          </p:nvPr>
        </p:nvSpPr>
        <p:spPr/>
        <p:txBody>
          <a:bodyPr/>
          <a:lstStyle/>
          <a:p>
            <a:fld id="{939346A5-94A9-49D9-AEFC-34AF1F7A20E9}" type="slidenum">
              <a:rPr lang="en-GB" smtClean="0"/>
              <a:pPr/>
              <a:t>5</a:t>
            </a:fld>
            <a:endParaRPr lang="en-GB"/>
          </a:p>
        </p:txBody>
      </p:sp>
      <p:sp>
        <p:nvSpPr>
          <p:cNvPr id="21" name="Title 20"/>
          <p:cNvSpPr>
            <a:spLocks noGrp="1"/>
          </p:cNvSpPr>
          <p:nvPr>
            <p:ph type="title"/>
          </p:nvPr>
        </p:nvSpPr>
        <p:spPr>
          <a:xfrm>
            <a:off x="278190" y="596612"/>
            <a:ext cx="3168650" cy="512448"/>
          </a:xfrm>
        </p:spPr>
        <p:txBody>
          <a:bodyPr/>
          <a:lstStyle/>
          <a:p>
            <a:r>
              <a:rPr lang="en-GB"/>
              <a:t>Findings</a:t>
            </a:r>
          </a:p>
        </p:txBody>
      </p:sp>
      <p:sp>
        <p:nvSpPr>
          <p:cNvPr id="8" name="Content Placeholder 7"/>
          <p:cNvSpPr>
            <a:spLocks noGrp="1"/>
          </p:cNvSpPr>
          <p:nvPr>
            <p:ph sz="quarter" idx="12"/>
          </p:nvPr>
        </p:nvSpPr>
        <p:spPr>
          <a:xfrm>
            <a:off x="3204754" y="366203"/>
            <a:ext cx="8237972" cy="6383863"/>
          </a:xfrm>
          <a:prstGeom prst="rect">
            <a:avLst/>
          </a:prstGeom>
        </p:spPr>
        <p:txBody>
          <a:bodyPr wrap="square">
            <a:spAutoFit/>
          </a:bodyPr>
          <a:lstStyle/>
          <a:p>
            <a:pPr>
              <a:lnSpc>
                <a:spcPct val="107000"/>
              </a:lnSpc>
              <a:spcAft>
                <a:spcPts val="800"/>
              </a:spcAft>
            </a:pPr>
            <a:r>
              <a:rPr lang="en-GB" b="1">
                <a:solidFill>
                  <a:schemeClr val="tx2"/>
                </a:solidFill>
                <a:latin typeface="Calibre Light" panose="020B0303030202060203" pitchFamily="34" charset="0"/>
                <a:ea typeface="Calibri" panose="020F0502020204030204" pitchFamily="34" charset="0"/>
                <a:cs typeface="Times New Roman" panose="02020603050405020304" pitchFamily="18" charset="0"/>
              </a:rPr>
              <a:t>Key priorities across the boroughs [grouped by theme]*</a:t>
            </a: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Climate Change </a:t>
            </a:r>
            <a:r>
              <a:rPr lang="en-GB" sz="1600">
                <a:latin typeface="Calibre Light" panose="020B0303030202060203" pitchFamily="34" charset="0"/>
                <a:ea typeface="Calibri" panose="020F0502020204030204" pitchFamily="34" charset="0"/>
                <a:cs typeface="Times New Roman" panose="02020603050405020304" pitchFamily="18" charset="0"/>
              </a:rPr>
              <a:t>– climate change, climate emergency or climate crisis. </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Clean Environment </a:t>
            </a:r>
            <a:r>
              <a:rPr lang="en-GB" sz="1600">
                <a:latin typeface="Calibre Light" panose="020B0303030202060203" pitchFamily="34" charset="0"/>
                <a:ea typeface="Calibri" panose="020F0502020204030204" pitchFamily="34" charset="0"/>
                <a:cs typeface="Times New Roman" panose="02020603050405020304" pitchFamily="18" charset="0"/>
              </a:rPr>
              <a:t>– clean streets, fly-tipping, recycling.</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Community </a:t>
            </a:r>
            <a:r>
              <a:rPr lang="en-GB" sz="1600">
                <a:latin typeface="Calibre Light" panose="020B0303030202060203" pitchFamily="34" charset="0"/>
                <a:ea typeface="Calibri" panose="020F0502020204030204" pitchFamily="34" charset="0"/>
                <a:cs typeface="Times New Roman" panose="02020603050405020304" pitchFamily="18" charset="0"/>
              </a:rPr>
              <a:t>– community groups, recognition of importance of community.</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Cost of Living </a:t>
            </a:r>
            <a:r>
              <a:rPr lang="en-GB" sz="1600">
                <a:latin typeface="Calibre Light" panose="020B0303030202060203" pitchFamily="34" charset="0"/>
                <a:ea typeface="Calibri" panose="020F0502020204030204" pitchFamily="34" charset="0"/>
                <a:cs typeface="Times New Roman" panose="02020603050405020304" pitchFamily="18" charset="0"/>
              </a:rPr>
              <a:t>– reference to the cost-of-living crisis.</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Diversity ­</a:t>
            </a:r>
            <a:r>
              <a:rPr lang="en-GB" sz="1600">
                <a:latin typeface="Calibre Light" panose="020B0303030202060203" pitchFamily="34" charset="0"/>
                <a:ea typeface="Calibri" panose="020F0502020204030204" pitchFamily="34" charset="0"/>
                <a:cs typeface="Times New Roman" panose="02020603050405020304" pitchFamily="18" charset="0"/>
              </a:rPr>
              <a:t>– call out of specific groups (e.g., LGBTQAI+, Black, Asian, minority ethnic, Roma, disability).</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Education (all ages) </a:t>
            </a:r>
            <a:r>
              <a:rPr lang="en-GB" sz="1600">
                <a:latin typeface="Calibre Light" panose="020B0303030202060203" pitchFamily="34" charset="0"/>
                <a:ea typeface="Calibri" panose="020F0502020204030204" pitchFamily="34" charset="0"/>
                <a:cs typeface="Times New Roman" panose="02020603050405020304" pitchFamily="18" charset="0"/>
              </a:rPr>
              <a:t>– apprenticeships, educational attainment. </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Energy </a:t>
            </a:r>
            <a:r>
              <a:rPr lang="en-GB" sz="1600">
                <a:latin typeface="Calibre Light" panose="020B0303030202060203" pitchFamily="34" charset="0"/>
                <a:ea typeface="Calibri" panose="020F0502020204030204" pitchFamily="34" charset="0"/>
                <a:cs typeface="Times New Roman" panose="02020603050405020304" pitchFamily="18" charset="0"/>
              </a:rPr>
              <a:t>– schemes to increase green energy usage.</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Green Economy </a:t>
            </a:r>
            <a:r>
              <a:rPr lang="en-GB" sz="1600">
                <a:latin typeface="Calibre Light" panose="020B0303030202060203" pitchFamily="34" charset="0"/>
                <a:ea typeface="Calibri" panose="020F0502020204030204" pitchFamily="34" charset="0"/>
                <a:cs typeface="Times New Roman" panose="02020603050405020304" pitchFamily="18" charset="0"/>
              </a:rPr>
              <a:t>– green skills and jobs, green bonds.</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Health &amp; Social Care </a:t>
            </a:r>
            <a:r>
              <a:rPr lang="en-GB" sz="1600">
                <a:latin typeface="Calibre Light" panose="020B0303030202060203" pitchFamily="34" charset="0"/>
                <a:ea typeface="Calibri" panose="020F0502020204030204" pitchFamily="34" charset="0"/>
                <a:cs typeface="Times New Roman" panose="02020603050405020304" pitchFamily="18" charset="0"/>
              </a:rPr>
              <a:t>– physical &amp; mental health, adult and children services.</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Housing </a:t>
            </a:r>
            <a:r>
              <a:rPr lang="en-GB" sz="1600">
                <a:latin typeface="Calibre Light" panose="020B0303030202060203" pitchFamily="34" charset="0"/>
                <a:ea typeface="Calibri" panose="020F0502020204030204" pitchFamily="34" charset="0"/>
                <a:cs typeface="Times New Roman" panose="02020603050405020304" pitchFamily="18" charset="0"/>
              </a:rPr>
              <a:t>– private renters, council homes, social rents, affordable housing, repairs.</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Recovery / Local Economy </a:t>
            </a:r>
            <a:r>
              <a:rPr lang="en-GB" sz="1600">
                <a:latin typeface="Calibre Light" panose="020B0303030202060203" pitchFamily="34" charset="0"/>
                <a:ea typeface="Calibri" panose="020F0502020204030204" pitchFamily="34" charset="0"/>
                <a:cs typeface="Times New Roman" panose="02020603050405020304" pitchFamily="18" charset="0"/>
              </a:rPr>
              <a:t>– local job and skills generation, high street / town centre regeneration.</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Safety &amp; Crime </a:t>
            </a:r>
            <a:r>
              <a:rPr lang="en-GB" sz="1600">
                <a:latin typeface="Calibre Light" panose="020B0303030202060203" pitchFamily="34" charset="0"/>
                <a:ea typeface="Calibri" panose="020F0502020204030204" pitchFamily="34" charset="0"/>
                <a:cs typeface="Times New Roman" panose="02020603050405020304" pitchFamily="18" charset="0"/>
              </a:rPr>
              <a:t>– violence against woman and girls, increase police presence, hate crimes, CCTV.</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Transport </a:t>
            </a:r>
            <a:r>
              <a:rPr lang="en-GB" sz="1600">
                <a:latin typeface="Calibre Light" panose="020B0303030202060203" pitchFamily="34" charset="0"/>
                <a:ea typeface="Calibri" panose="020F0502020204030204" pitchFamily="34" charset="0"/>
                <a:cs typeface="Times New Roman" panose="02020603050405020304" pitchFamily="18" charset="0"/>
              </a:rPr>
              <a:t>– road and pavement repairs, clean air, EV charging, car clubs.</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Vulnerable People </a:t>
            </a:r>
            <a:r>
              <a:rPr lang="en-GB" sz="1600">
                <a:latin typeface="Calibre Light" panose="020B0303030202060203" pitchFamily="34" charset="0"/>
                <a:ea typeface="Calibri" panose="020F0502020204030204" pitchFamily="34" charset="0"/>
                <a:cs typeface="Times New Roman" panose="02020603050405020304" pitchFamily="18" charset="0"/>
              </a:rPr>
              <a:t>– call out of specific groups / concerns (e.g., domestic violence, older).</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latin typeface="Calibre Light" panose="020B0303030202060203" pitchFamily="34" charset="0"/>
                <a:ea typeface="Calibri" panose="020F0502020204030204" pitchFamily="34" charset="0"/>
                <a:cs typeface="Times New Roman" panose="02020603050405020304" pitchFamily="18" charset="0"/>
              </a:rPr>
              <a:t>Young People </a:t>
            </a:r>
            <a:r>
              <a:rPr lang="en-GB" sz="1600">
                <a:latin typeface="Calibre Light" panose="020B0303030202060203" pitchFamily="34" charset="0"/>
                <a:ea typeface="Calibri" panose="020F0502020204030204" pitchFamily="34" charset="0"/>
                <a:cs typeface="Times New Roman" panose="02020603050405020304" pitchFamily="18" charset="0"/>
              </a:rPr>
              <a:t>– programmes for younger people, best start, school exclusion policies.</a:t>
            </a:r>
          </a:p>
          <a:p>
            <a:pPr>
              <a:lnSpc>
                <a:spcPct val="107000"/>
              </a:lnSpc>
              <a:spcAft>
                <a:spcPts val="800"/>
              </a:spcAft>
            </a:pPr>
            <a:r>
              <a:rPr lang="en-GB" sz="1400"/>
              <a:t>*Each theme incorporates a broad range of policies and programmes, some of the common issues identified within these are noted here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125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t="8" b="8"/>
          <a:stretch/>
        </p:blipFill>
        <p:spPr/>
      </p:pic>
      <p:sp>
        <p:nvSpPr>
          <p:cNvPr id="2" name="Footer Placeholder 1"/>
          <p:cNvSpPr>
            <a:spLocks noGrp="1"/>
          </p:cNvSpPr>
          <p:nvPr>
            <p:ph type="ftr" sz="quarter" idx="15"/>
          </p:nvPr>
        </p:nvSpPr>
        <p:spPr>
          <a:xfrm rot="16200000">
            <a:off x="10084629" y="4334676"/>
            <a:ext cx="3081320" cy="365125"/>
          </a:xfrm>
        </p:spPr>
        <p:txBody>
          <a:bodyPr/>
          <a:lstStyle/>
          <a:p>
            <a:r>
              <a:rPr lang="en-GB"/>
              <a:t>Document title</a:t>
            </a:r>
          </a:p>
        </p:txBody>
      </p:sp>
      <p:sp>
        <p:nvSpPr>
          <p:cNvPr id="3" name="Slide Number Placeholder 2"/>
          <p:cNvSpPr>
            <a:spLocks noGrp="1"/>
          </p:cNvSpPr>
          <p:nvPr>
            <p:ph type="sldNum" sz="quarter" idx="11"/>
          </p:nvPr>
        </p:nvSpPr>
        <p:spPr/>
        <p:txBody>
          <a:bodyPr/>
          <a:lstStyle/>
          <a:p>
            <a:fld id="{939346A5-94A9-49D9-AEFC-34AF1F7A20E9}" type="slidenum">
              <a:rPr lang="en-GB" smtClean="0"/>
              <a:pPr/>
              <a:t>6</a:t>
            </a:fld>
            <a:endParaRPr lang="en-GB"/>
          </a:p>
        </p:txBody>
      </p:sp>
      <p:sp>
        <p:nvSpPr>
          <p:cNvPr id="14" name="Title 13"/>
          <p:cNvSpPr>
            <a:spLocks noGrp="1"/>
          </p:cNvSpPr>
          <p:nvPr>
            <p:ph type="title"/>
          </p:nvPr>
        </p:nvSpPr>
        <p:spPr>
          <a:xfrm>
            <a:off x="6024563" y="682859"/>
            <a:ext cx="4895850" cy="512448"/>
          </a:xfrm>
        </p:spPr>
        <p:txBody>
          <a:bodyPr/>
          <a:lstStyle/>
          <a:p>
            <a:r>
              <a:rPr lang="en-GB"/>
              <a:t>Findings #1</a:t>
            </a:r>
          </a:p>
        </p:txBody>
      </p:sp>
      <p:sp>
        <p:nvSpPr>
          <p:cNvPr id="6" name="TextBox 5"/>
          <p:cNvSpPr txBox="1"/>
          <p:nvPr/>
        </p:nvSpPr>
        <p:spPr>
          <a:xfrm>
            <a:off x="6024563" y="1497874"/>
            <a:ext cx="5418163" cy="4801314"/>
          </a:xfrm>
          <a:prstGeom prst="rect">
            <a:avLst/>
          </a:prstGeom>
          <a:noFill/>
        </p:spPr>
        <p:txBody>
          <a:bodyPr wrap="square" rtlCol="0">
            <a:spAutoFit/>
          </a:bodyPr>
          <a:lstStyle/>
          <a:p>
            <a:pPr lvl="0"/>
            <a:r>
              <a:rPr lang="en-GB" b="1"/>
              <a:t>1. Housing is high on the agenda</a:t>
            </a:r>
            <a:endParaRPr lang="en-GB"/>
          </a:p>
          <a:p>
            <a:r>
              <a:rPr lang="en-GB"/>
              <a:t>The higher costs of housing in the capital are well reported, with higher relative rents than elsewhere in the country, higher numbers of households in temporary accommodation, and the proportion of people living in poverty in London almost doubling when housing costs are taken into account (rising from 16% to 27%)*. It should therefore come as no surprise that every manifesto reviewed (30) mentioned homes and housing. This is important to voters at all levels and of all socio-economic backgrounds . </a:t>
            </a:r>
          </a:p>
          <a:p>
            <a:endParaRPr lang="en-GB"/>
          </a:p>
          <a:p>
            <a:r>
              <a:rPr lang="en-GB"/>
              <a:t>The other top scoring themes, with commitments from 29  boroughs, were Community, Safety &amp; Crime and Young People. </a:t>
            </a:r>
          </a:p>
          <a:p>
            <a:endParaRPr lang="en-GB"/>
          </a:p>
          <a:p>
            <a:r>
              <a:rPr lang="en-GB" sz="1600"/>
              <a:t>[Source: Trust for London </a:t>
            </a:r>
            <a:r>
              <a:rPr lang="en-GB" sz="1600">
                <a:hlinkClick r:id="rId3"/>
              </a:rPr>
              <a:t>Poverty Profile</a:t>
            </a:r>
            <a:r>
              <a:rPr lang="en-GB" sz="1600"/>
              <a:t>]</a:t>
            </a:r>
          </a:p>
          <a:p>
            <a:endParaRPr lang="en-GB"/>
          </a:p>
        </p:txBody>
      </p:sp>
    </p:spTree>
    <p:extLst>
      <p:ext uri="{BB962C8B-B14F-4D97-AF65-F5344CB8AC3E}">
        <p14:creationId xmlns:p14="http://schemas.microsoft.com/office/powerpoint/2010/main" val="387623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GB"/>
              <a:t>Document title</a:t>
            </a:r>
          </a:p>
        </p:txBody>
      </p:sp>
      <p:sp>
        <p:nvSpPr>
          <p:cNvPr id="12" name="Slide Number Placeholder 11"/>
          <p:cNvSpPr>
            <a:spLocks noGrp="1"/>
          </p:cNvSpPr>
          <p:nvPr>
            <p:ph type="sldNum" sz="quarter" idx="11"/>
          </p:nvPr>
        </p:nvSpPr>
        <p:spPr/>
        <p:txBody>
          <a:bodyPr/>
          <a:lstStyle/>
          <a:p>
            <a:fld id="{939346A5-94A9-49D9-AEFC-34AF1F7A20E9}" type="slidenum">
              <a:rPr lang="en-GB" smtClean="0"/>
              <a:pPr/>
              <a:t>7</a:t>
            </a:fld>
            <a:endParaRPr lang="en-GB"/>
          </a:p>
        </p:txBody>
      </p:sp>
      <p:sp>
        <p:nvSpPr>
          <p:cNvPr id="2" name="Content Placeholder 1"/>
          <p:cNvSpPr>
            <a:spLocks noGrp="1"/>
          </p:cNvSpPr>
          <p:nvPr>
            <p:ph sz="quarter" idx="12"/>
          </p:nvPr>
        </p:nvSpPr>
        <p:spPr>
          <a:xfrm>
            <a:off x="839788" y="1383167"/>
            <a:ext cx="4895851" cy="4500562"/>
          </a:xfrm>
        </p:spPr>
        <p:txBody>
          <a:bodyPr/>
          <a:lstStyle/>
          <a:p>
            <a:r>
              <a:rPr lang="en-GB" sz="1800" b="1"/>
              <a:t>2. </a:t>
            </a:r>
            <a:r>
              <a:rPr lang="en-GB" sz="1700" b="1"/>
              <a:t>Tackling climate change is a big priority </a:t>
            </a:r>
            <a:endParaRPr lang="en-GB" sz="1700"/>
          </a:p>
          <a:p>
            <a:pPr marL="285750" indent="-285750">
              <a:lnSpc>
                <a:spcPct val="100000"/>
              </a:lnSpc>
              <a:spcAft>
                <a:spcPts val="0"/>
              </a:spcAft>
              <a:buFont typeface="Arial" panose="020B0604020202020204" pitchFamily="34" charset="0"/>
              <a:buChar char="•"/>
            </a:pPr>
            <a:r>
              <a:rPr lang="en-GB" sz="1700"/>
              <a:t>Climate change is the third most (28) noted theme across the manifestos. ‘Climate Crisis’ and ‘Climate Emergency’ are specifically called out. 29 London boroughs declared a Climate Emergency between 2018 and 2020.</a:t>
            </a:r>
          </a:p>
          <a:p>
            <a:pPr marL="285750" indent="-285750">
              <a:lnSpc>
                <a:spcPct val="100000"/>
              </a:lnSpc>
              <a:spcAft>
                <a:spcPts val="0"/>
              </a:spcAft>
              <a:buFont typeface="Arial" panose="020B0604020202020204" pitchFamily="34" charset="0"/>
              <a:buChar char="•"/>
            </a:pPr>
            <a:r>
              <a:rPr lang="en-GB" sz="1700"/>
              <a:t>The most common response to this is protecting, enhancing and increasing green spaces and planting trees alongside provision to increase electric vehicles and cycling. </a:t>
            </a:r>
            <a:endParaRPr lang="en-GB" sz="1700" b="1"/>
          </a:p>
          <a:p>
            <a:pPr marL="342900" indent="-342900">
              <a:lnSpc>
                <a:spcPct val="100000"/>
              </a:lnSpc>
              <a:spcAft>
                <a:spcPts val="0"/>
              </a:spcAft>
              <a:buFont typeface="Arial" panose="020B0604020202020204" pitchFamily="34" charset="0"/>
              <a:buChar char="•"/>
            </a:pPr>
            <a:endParaRPr lang="en-GB" sz="1700"/>
          </a:p>
          <a:p>
            <a:r>
              <a:rPr lang="en-GB" sz="1700"/>
              <a:t>3. </a:t>
            </a:r>
            <a:r>
              <a:rPr lang="en-GB" sz="1700" b="1"/>
              <a:t>Safety and Crime</a:t>
            </a:r>
            <a:endParaRPr lang="en-GB" sz="1700"/>
          </a:p>
          <a:p>
            <a:pPr marL="342900" indent="-342900">
              <a:lnSpc>
                <a:spcPct val="100000"/>
              </a:lnSpc>
              <a:spcAft>
                <a:spcPts val="0"/>
              </a:spcAft>
              <a:buFont typeface="Arial" panose="020B0604020202020204" pitchFamily="34" charset="0"/>
              <a:buChar char="•"/>
            </a:pPr>
            <a:r>
              <a:rPr lang="en-GB" sz="1700"/>
              <a:t>Violence against women and girls features in most manifestos.</a:t>
            </a:r>
          </a:p>
          <a:p>
            <a:pPr marL="342900" indent="-342900">
              <a:lnSpc>
                <a:spcPct val="100000"/>
              </a:lnSpc>
              <a:spcAft>
                <a:spcPts val="0"/>
              </a:spcAft>
              <a:buFont typeface="Arial" panose="020B0604020202020204" pitchFamily="34" charset="0"/>
              <a:buChar char="•"/>
            </a:pPr>
            <a:r>
              <a:rPr lang="en-GB" sz="1700"/>
              <a:t>The need to raise public awareness and education around toxic forms of masculinity and other types of intimidating and threatening behaviour. </a:t>
            </a:r>
          </a:p>
          <a:p>
            <a:endParaRPr lang="en-GB" sz="1600"/>
          </a:p>
        </p:txBody>
      </p:sp>
      <p:sp>
        <p:nvSpPr>
          <p:cNvPr id="10" name="Content Placeholder 9"/>
          <p:cNvSpPr>
            <a:spLocks noGrp="1"/>
          </p:cNvSpPr>
          <p:nvPr>
            <p:ph sz="quarter" idx="13"/>
          </p:nvPr>
        </p:nvSpPr>
        <p:spPr>
          <a:xfrm>
            <a:off x="5954896" y="1383167"/>
            <a:ext cx="4896000" cy="4655819"/>
          </a:xfrm>
        </p:spPr>
        <p:txBody>
          <a:bodyPr/>
          <a:lstStyle/>
          <a:p>
            <a:r>
              <a:rPr lang="en-GB"/>
              <a:t>4. </a:t>
            </a:r>
            <a:r>
              <a:rPr lang="en-GB" sz="1700" b="1"/>
              <a:t>Young People</a:t>
            </a:r>
          </a:p>
          <a:p>
            <a:pPr marL="342900" indent="-342900">
              <a:lnSpc>
                <a:spcPct val="100000"/>
              </a:lnSpc>
              <a:spcAft>
                <a:spcPts val="0"/>
              </a:spcAft>
              <a:buFont typeface="Arial" panose="020B0604020202020204" pitchFamily="34" charset="0"/>
              <a:buChar char="•"/>
            </a:pPr>
            <a:r>
              <a:rPr lang="en-GB" sz="1700"/>
              <a:t>Manifestos recognise that young people have been particularly impacted by the pandemic</a:t>
            </a:r>
          </a:p>
          <a:p>
            <a:pPr marL="342900" indent="-342900">
              <a:lnSpc>
                <a:spcPct val="100000"/>
              </a:lnSpc>
              <a:spcAft>
                <a:spcPts val="0"/>
              </a:spcAft>
              <a:buFont typeface="Arial" panose="020B0604020202020204" pitchFamily="34" charset="0"/>
              <a:buChar char="•"/>
            </a:pPr>
            <a:r>
              <a:rPr lang="en-GB" sz="1700"/>
              <a:t>A number of boroughs make pledges from early years, to school programmes through to adult education / apprenticeships.   </a:t>
            </a:r>
          </a:p>
          <a:p>
            <a:pPr marL="342900" indent="-342900">
              <a:lnSpc>
                <a:spcPct val="100000"/>
              </a:lnSpc>
              <a:spcAft>
                <a:spcPts val="0"/>
              </a:spcAft>
              <a:buFont typeface="Arial" panose="020B0604020202020204" pitchFamily="34" charset="0"/>
              <a:buChar char="•"/>
            </a:pPr>
            <a:r>
              <a:rPr lang="en-GB" sz="1700"/>
              <a:t>There are also themes which are more present in some boroughs, such as youth crime and violence</a:t>
            </a:r>
            <a:r>
              <a:rPr lang="en-GB" sz="1800"/>
              <a:t>. </a:t>
            </a:r>
          </a:p>
          <a:p>
            <a:pPr>
              <a:lnSpc>
                <a:spcPct val="100000"/>
              </a:lnSpc>
              <a:spcAft>
                <a:spcPts val="0"/>
              </a:spcAft>
            </a:pPr>
            <a:endParaRPr lang="en-GB" sz="1700" b="1"/>
          </a:p>
          <a:p>
            <a:r>
              <a:rPr lang="en-GB" sz="1700" b="1"/>
              <a:t>5. Giving communities a say:</a:t>
            </a:r>
          </a:p>
          <a:p>
            <a:pPr marL="342900" indent="-342900">
              <a:lnSpc>
                <a:spcPct val="100000"/>
              </a:lnSpc>
              <a:spcAft>
                <a:spcPts val="0"/>
              </a:spcAft>
              <a:buFont typeface="Arial" panose="020B0604020202020204" pitchFamily="34" charset="0"/>
              <a:buChar char="•"/>
            </a:pPr>
            <a:r>
              <a:rPr lang="en-GB" sz="1700"/>
              <a:t>A more determined effort in some areas for community groups to have more of a say in what services should look like for them</a:t>
            </a:r>
          </a:p>
          <a:p>
            <a:pPr marL="342900" indent="-342900">
              <a:lnSpc>
                <a:spcPct val="100000"/>
              </a:lnSpc>
              <a:spcAft>
                <a:spcPts val="0"/>
              </a:spcAft>
              <a:buFont typeface="Arial" panose="020B0604020202020204" pitchFamily="34" charset="0"/>
              <a:buChar char="•"/>
            </a:pPr>
            <a:r>
              <a:rPr lang="en-GB" sz="1700"/>
              <a:t>The need to expand existing community funds was also mentioned</a:t>
            </a:r>
          </a:p>
          <a:p>
            <a:endParaRPr lang="en-GB" sz="1700" b="1"/>
          </a:p>
          <a:p>
            <a:r>
              <a:rPr lang="en-GB"/>
              <a:t>  .</a:t>
            </a:r>
          </a:p>
        </p:txBody>
      </p:sp>
      <p:sp>
        <p:nvSpPr>
          <p:cNvPr id="9" name="Title 8"/>
          <p:cNvSpPr>
            <a:spLocks noGrp="1"/>
          </p:cNvSpPr>
          <p:nvPr>
            <p:ph type="title"/>
          </p:nvPr>
        </p:nvSpPr>
        <p:spPr/>
        <p:txBody>
          <a:bodyPr/>
          <a:lstStyle/>
          <a:p>
            <a:r>
              <a:rPr lang="en-GB"/>
              <a:t>Findings #2</a:t>
            </a:r>
          </a:p>
        </p:txBody>
      </p:sp>
    </p:spTree>
    <p:extLst>
      <p:ext uri="{BB962C8B-B14F-4D97-AF65-F5344CB8AC3E}">
        <p14:creationId xmlns:p14="http://schemas.microsoft.com/office/powerpoint/2010/main" val="375745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GB"/>
              <a:t>Document title</a:t>
            </a:r>
          </a:p>
        </p:txBody>
      </p:sp>
      <p:sp>
        <p:nvSpPr>
          <p:cNvPr id="12" name="Slide Number Placeholder 11"/>
          <p:cNvSpPr>
            <a:spLocks noGrp="1"/>
          </p:cNvSpPr>
          <p:nvPr>
            <p:ph type="sldNum" sz="quarter" idx="11"/>
          </p:nvPr>
        </p:nvSpPr>
        <p:spPr/>
        <p:txBody>
          <a:bodyPr/>
          <a:lstStyle/>
          <a:p>
            <a:fld id="{939346A5-94A9-49D9-AEFC-34AF1F7A20E9}" type="slidenum">
              <a:rPr lang="en-GB" smtClean="0"/>
              <a:pPr/>
              <a:t>8</a:t>
            </a:fld>
            <a:endParaRPr lang="en-GB"/>
          </a:p>
        </p:txBody>
      </p:sp>
      <p:sp>
        <p:nvSpPr>
          <p:cNvPr id="2" name="Content Placeholder 1"/>
          <p:cNvSpPr>
            <a:spLocks noGrp="1"/>
          </p:cNvSpPr>
          <p:nvPr>
            <p:ph sz="quarter" idx="12"/>
          </p:nvPr>
        </p:nvSpPr>
        <p:spPr>
          <a:xfrm>
            <a:off x="839788" y="1383166"/>
            <a:ext cx="4895851" cy="5154267"/>
          </a:xfrm>
        </p:spPr>
        <p:txBody>
          <a:bodyPr/>
          <a:lstStyle/>
          <a:p>
            <a:r>
              <a:rPr lang="en-GB" sz="1600" b="1"/>
              <a:t>What issues were less common?</a:t>
            </a:r>
            <a:endParaRPr lang="en-GB" sz="1600"/>
          </a:p>
          <a:p>
            <a:pPr marL="342900" indent="-342900">
              <a:buAutoNum type="arabicPeriod"/>
            </a:pPr>
            <a:r>
              <a:rPr lang="en-GB" sz="1600" b="1"/>
              <a:t>Green Economy</a:t>
            </a:r>
          </a:p>
          <a:p>
            <a:pPr marL="285750" indent="-285750">
              <a:lnSpc>
                <a:spcPct val="100000"/>
              </a:lnSpc>
              <a:spcAft>
                <a:spcPts val="0"/>
              </a:spcAft>
              <a:buFont typeface="Arial" panose="020B0604020202020204" pitchFamily="34" charset="0"/>
              <a:buChar char="•"/>
            </a:pPr>
            <a:r>
              <a:rPr lang="en-GB" sz="1600"/>
              <a:t>While climate change high on the agenda, Green Economy (which includes reference to creating jobs linked to green economy) features in less than half. </a:t>
            </a:r>
          </a:p>
          <a:p>
            <a:pPr marL="285750" indent="-285750">
              <a:lnSpc>
                <a:spcPct val="100000"/>
              </a:lnSpc>
              <a:spcAft>
                <a:spcPts val="0"/>
              </a:spcAft>
              <a:buFont typeface="Arial" panose="020B0604020202020204" pitchFamily="34" charset="0"/>
              <a:buChar char="•"/>
            </a:pPr>
            <a:r>
              <a:rPr lang="en-GB" sz="1600"/>
              <a:t>Opportunity for more strategic thinking around preparing the future workforce with green skills and green tech, particularly in the context of population growth, with London’s population set to reach 11m+ by 2050 (GLA)</a:t>
            </a:r>
          </a:p>
          <a:p>
            <a:endParaRPr lang="en-GB" sz="1600"/>
          </a:p>
          <a:p>
            <a:r>
              <a:rPr lang="en-GB" sz="1600" b="1"/>
              <a:t>2. Digital/tech</a:t>
            </a:r>
          </a:p>
          <a:p>
            <a:pPr marL="342900" indent="-342900">
              <a:lnSpc>
                <a:spcPct val="100000"/>
              </a:lnSpc>
              <a:spcAft>
                <a:spcPts val="600"/>
              </a:spcAft>
              <a:buFont typeface="Arial" panose="020B0604020202020204" pitchFamily="34" charset="0"/>
              <a:buChar char="•"/>
            </a:pPr>
            <a:r>
              <a:rPr lang="en-GB" sz="1600"/>
              <a:t>Only 15 boroughs mention digital / tech </a:t>
            </a:r>
          </a:p>
          <a:p>
            <a:pPr marL="342900" indent="-342900">
              <a:lnSpc>
                <a:spcPct val="100000"/>
              </a:lnSpc>
              <a:spcAft>
                <a:spcPts val="600"/>
              </a:spcAft>
              <a:buFont typeface="Arial" panose="020B0604020202020204" pitchFamily="34" charset="0"/>
              <a:buChar char="•"/>
            </a:pPr>
            <a:r>
              <a:rPr lang="en-GB" sz="1600"/>
              <a:t>Alongside technological advancement, there is a need to ensure this does not result in exclusion. This ‘digital deficit’ needs to be addressed in our most vulnerable communities, especially the elderly. </a:t>
            </a:r>
          </a:p>
          <a:p>
            <a:endParaRPr lang="en-GB" sz="1700"/>
          </a:p>
          <a:p>
            <a:endParaRPr lang="en-GB" sz="1600"/>
          </a:p>
        </p:txBody>
      </p:sp>
      <p:sp>
        <p:nvSpPr>
          <p:cNvPr id="10" name="Content Placeholder 9"/>
          <p:cNvSpPr>
            <a:spLocks noGrp="1"/>
          </p:cNvSpPr>
          <p:nvPr>
            <p:ph sz="quarter" idx="13"/>
          </p:nvPr>
        </p:nvSpPr>
        <p:spPr>
          <a:xfrm>
            <a:off x="5954896" y="1844722"/>
            <a:ext cx="4896000" cy="2796948"/>
          </a:xfrm>
        </p:spPr>
        <p:txBody>
          <a:bodyPr/>
          <a:lstStyle/>
          <a:p>
            <a:r>
              <a:rPr lang="en-GB" sz="1600"/>
              <a:t>3. </a:t>
            </a:r>
            <a:r>
              <a:rPr lang="en-GB" sz="1600" b="1"/>
              <a:t>Culture</a:t>
            </a:r>
          </a:p>
          <a:p>
            <a:pPr marL="285750" indent="-285750">
              <a:lnSpc>
                <a:spcPct val="100000"/>
              </a:lnSpc>
              <a:spcAft>
                <a:spcPts val="0"/>
              </a:spcAft>
              <a:buFont typeface="Arial" panose="020B0604020202020204" pitchFamily="34" charset="0"/>
              <a:buChar char="•"/>
            </a:pPr>
            <a:r>
              <a:rPr lang="en-GB" sz="1600"/>
              <a:t>Culture scores low among manifesto pledges (receiving only 15 mentions in 30 manifestos). </a:t>
            </a:r>
          </a:p>
          <a:p>
            <a:pPr marL="285750" indent="-285750">
              <a:lnSpc>
                <a:spcPct val="100000"/>
              </a:lnSpc>
              <a:spcAft>
                <a:spcPts val="0"/>
              </a:spcAft>
              <a:buFont typeface="Arial" panose="020B0604020202020204" pitchFamily="34" charset="0"/>
              <a:buChar char="•"/>
            </a:pPr>
            <a:r>
              <a:rPr lang="en-GB" sz="1600"/>
              <a:t>Organisations &amp; communities that contribute to this sector were disproportionately affected by covid-19 and the ramifications still persist across this community. </a:t>
            </a:r>
          </a:p>
          <a:p>
            <a:pPr marL="285750" indent="-285750">
              <a:lnSpc>
                <a:spcPct val="100000"/>
              </a:lnSpc>
              <a:spcAft>
                <a:spcPts val="0"/>
              </a:spcAft>
              <a:buFont typeface="Arial" panose="020B0604020202020204" pitchFamily="34" charset="0"/>
              <a:buChar char="•"/>
            </a:pPr>
            <a:r>
              <a:rPr lang="en-GB" sz="1600"/>
              <a:t>Potential implications for cultural events and spaces alongside wider funding pressures to this sector.</a:t>
            </a:r>
            <a:r>
              <a:rPr lang="en-GB"/>
              <a:t>  </a:t>
            </a:r>
          </a:p>
        </p:txBody>
      </p:sp>
      <p:sp>
        <p:nvSpPr>
          <p:cNvPr id="9" name="Title 8"/>
          <p:cNvSpPr>
            <a:spLocks noGrp="1"/>
          </p:cNvSpPr>
          <p:nvPr>
            <p:ph type="title"/>
          </p:nvPr>
        </p:nvSpPr>
        <p:spPr/>
        <p:txBody>
          <a:bodyPr/>
          <a:lstStyle/>
          <a:p>
            <a:r>
              <a:rPr lang="en-GB"/>
              <a:t>Findings: low scoring themes</a:t>
            </a:r>
          </a:p>
        </p:txBody>
      </p:sp>
    </p:spTree>
    <p:extLst>
      <p:ext uri="{BB962C8B-B14F-4D97-AF65-F5344CB8AC3E}">
        <p14:creationId xmlns:p14="http://schemas.microsoft.com/office/powerpoint/2010/main" val="223170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832" b="7832"/>
          <a:stretch>
            <a:fillRect/>
          </a:stretch>
        </p:blipFill>
        <p:spPr/>
      </p:pic>
      <p:sp>
        <p:nvSpPr>
          <p:cNvPr id="34" name="Text Placeholder 33"/>
          <p:cNvSpPr>
            <a:spLocks noGrp="1"/>
          </p:cNvSpPr>
          <p:nvPr>
            <p:ph type="body" sz="quarter" idx="13"/>
          </p:nvPr>
        </p:nvSpPr>
        <p:spPr/>
        <p:txBody>
          <a:bodyPr/>
          <a:lstStyle/>
          <a:p>
            <a:endParaRPr lang="en-GB"/>
          </a:p>
        </p:txBody>
      </p:sp>
      <p:sp>
        <p:nvSpPr>
          <p:cNvPr id="24" name="Text Placeholder 23"/>
          <p:cNvSpPr>
            <a:spLocks noGrp="1"/>
          </p:cNvSpPr>
          <p:nvPr>
            <p:ph type="body" sz="quarter" idx="14"/>
          </p:nvPr>
        </p:nvSpPr>
        <p:spPr/>
        <p:txBody>
          <a:bodyPr/>
          <a:lstStyle/>
          <a:p>
            <a:pPr lvl="1"/>
            <a:r>
              <a:rPr lang="en-GB" dirty="0"/>
              <a:t>To find out more visit our website here: </a:t>
            </a:r>
          </a:p>
          <a:p>
            <a:pPr lvl="1"/>
            <a:r>
              <a:rPr lang="en-GB">
                <a:hlinkClick r:id="rId3"/>
              </a:rPr>
              <a:t>https://londonfunders.org.uk/resources-publications/publications/mapping-manifestos-what-are-priorities-london</a:t>
            </a:r>
            <a:r>
              <a:rPr lang="en-GB"/>
              <a:t> </a:t>
            </a:r>
            <a:endParaRPr lang="en-GB" dirty="0"/>
          </a:p>
        </p:txBody>
      </p:sp>
    </p:spTree>
    <p:extLst>
      <p:ext uri="{BB962C8B-B14F-4D97-AF65-F5344CB8AC3E}">
        <p14:creationId xmlns:p14="http://schemas.microsoft.com/office/powerpoint/2010/main" val="2614791593"/>
      </p:ext>
    </p:extLst>
  </p:cSld>
  <p:clrMapOvr>
    <a:masterClrMapping/>
  </p:clrMapOvr>
</p:sld>
</file>

<file path=ppt/theme/theme1.xml><?xml version="1.0" encoding="utf-8"?>
<a:theme xmlns:a="http://schemas.openxmlformats.org/drawingml/2006/main" name="London Funders">
  <a:themeElements>
    <a:clrScheme name="London Funders">
      <a:dk1>
        <a:sysClr val="windowText" lastClr="000000"/>
      </a:dk1>
      <a:lt1>
        <a:sysClr val="window" lastClr="FFFFFF"/>
      </a:lt1>
      <a:dk2>
        <a:srgbClr val="C7047E"/>
      </a:dk2>
      <a:lt2>
        <a:srgbClr val="FEF3F2"/>
      </a:lt2>
      <a:accent1>
        <a:srgbClr val="FFCF4E"/>
      </a:accent1>
      <a:accent2>
        <a:srgbClr val="FFF5DC"/>
      </a:accent2>
      <a:accent3>
        <a:srgbClr val="FFFFFF"/>
      </a:accent3>
      <a:accent4>
        <a:srgbClr val="FFFFFF"/>
      </a:accent4>
      <a:accent5>
        <a:srgbClr val="FFFFFF"/>
      </a:accent5>
      <a:accent6>
        <a:srgbClr val="FFFFFF"/>
      </a:accent6>
      <a:hlink>
        <a:srgbClr val="000000"/>
      </a:hlink>
      <a:folHlink>
        <a:srgbClr val="000000"/>
      </a:folHlink>
    </a:clrScheme>
    <a:fontScheme name="London Funders">
      <a:majorFont>
        <a:latin typeface="Calibre Bold"/>
        <a:ea typeface=""/>
        <a:cs typeface=""/>
      </a:majorFont>
      <a:minorFont>
        <a:latin typeface="Calibr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12700">
          <a:solidFill>
            <a:schemeClr val="accent1"/>
          </a:solidFill>
        </a:ln>
      </a:spPr>
      <a:bodyPr lIns="252000" tIns="216000" rIns="252000" bIns="252000" rtlCol="0" anchor="t" anchorCtr="0"/>
      <a:lstStyle>
        <a:defPPr algn="ctr">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ondon Funders_PowerPoint Template_V1" id="{9C5870FE-6B4F-46B4-9145-E0F2A9938D9E}" vid="{C5EDC339-09AF-48D5-BF52-4DEB57F4D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c6d8a1-fcfc-49f1-a6de-fcb0feaf700a" xsi:nil="true"/>
    <lcf76f155ced4ddcb4097134ff3c332f xmlns="1d3e7ae0-a111-4f7f-b0e8-274c401a14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6" ma:contentTypeDescription="Create a new document." ma:contentTypeScope="" ma:versionID="caf53156136645e9dc19701763a84347">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c2e75c26c58d01db31e504cb3ed3a5d1"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23cf4-0c46-4e3f-a809-da57f772a5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513893-a693-4a6f-9926-7690e285c1a7}" ma:internalName="TaxCatchAll" ma:showField="CatchAllData" ma:web="bec6d8a1-fcfc-49f1-a6de-fcb0feaf70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D0DDC-ADF9-4D80-AC27-ECA12A3F1805}">
  <ds:schemaRefs>
    <ds:schemaRef ds:uri="1d3e7ae0-a111-4f7f-b0e8-274c401a14d2"/>
    <ds:schemaRef ds:uri="bec6d8a1-fcfc-49f1-a6de-fcb0feaf70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31316B-A740-4BDD-8903-0C7524BA4D99}">
  <ds:schemaRefs>
    <ds:schemaRef ds:uri="http://schemas.microsoft.com/sharepoint/v3/contenttype/forms"/>
  </ds:schemaRefs>
</ds:datastoreItem>
</file>

<file path=customXml/itemProps3.xml><?xml version="1.0" encoding="utf-8"?>
<ds:datastoreItem xmlns:ds="http://schemas.openxmlformats.org/officeDocument/2006/customXml" ds:itemID="{1D818241-D7A0-424F-88B7-571DD2B6F23B}">
  <ds:schemaRefs>
    <ds:schemaRef ds:uri="1d3e7ae0-a111-4f7f-b0e8-274c401a14d2"/>
    <ds:schemaRef ds:uri="bec6d8a1-fcfc-49f1-a6de-fcb0feaf70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London Funders_PowerPoint Template_V1</Template>
  <TotalTime>0</TotalTime>
  <Words>1332</Words>
  <Application>Microsoft Office PowerPoint</Application>
  <PresentationFormat>Widescreen</PresentationFormat>
  <Paragraphs>104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Calibre Bold</vt:lpstr>
      <vt:lpstr>Calibre Light</vt:lpstr>
      <vt:lpstr>Calibre Semibold</vt:lpstr>
      <vt:lpstr>Calibri</vt:lpstr>
      <vt:lpstr>London Funders</vt:lpstr>
      <vt:lpstr>Manifesto mapping</vt:lpstr>
      <vt:lpstr>Introduction</vt:lpstr>
      <vt:lpstr>London’s 2022 elections – what happened?</vt:lpstr>
      <vt:lpstr>Manifesto mapping</vt:lpstr>
      <vt:lpstr>Findings</vt:lpstr>
      <vt:lpstr>Findings #1</vt:lpstr>
      <vt:lpstr>Findings #2</vt:lpstr>
      <vt:lpstr>Findings: low scoring themes</vt:lpstr>
      <vt:lpstr>PowerPoint Presentation</vt:lpstr>
      <vt:lpstr>PowerPoint Presentation</vt:lpstr>
    </vt:vector>
  </TitlesOfParts>
  <Company>London Funders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Manifesto mapping</dc:title>
  <dc:creator>Helen Mathie</dc:creator>
  <cp:lastModifiedBy>Malene Bratlie</cp:lastModifiedBy>
  <cp:revision>1</cp:revision>
  <dcterms:created xsi:type="dcterms:W3CDTF">2022-07-12T09:07:24Z</dcterms:created>
  <dcterms:modified xsi:type="dcterms:W3CDTF">2022-07-19T10:18:35Z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y fmtid="{D5CDD505-2E9C-101B-9397-08002B2CF9AE}" pid="3" name="MediaServiceImageTags">
    <vt:lpwstr/>
  </property>
</Properties>
</file>